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4" r:id="rId5"/>
    <p:sldMasterId id="2147483650" r:id="rId6"/>
  </p:sldMasterIdLst>
  <p:sldIdLst>
    <p:sldId id="258" r:id="rId7"/>
    <p:sldId id="257" r:id="rId8"/>
    <p:sldId id="259" r:id="rId9"/>
    <p:sldId id="266" r:id="rId10"/>
    <p:sldId id="287" r:id="rId11"/>
    <p:sldId id="288" r:id="rId12"/>
    <p:sldId id="289" r:id="rId13"/>
    <p:sldId id="284" r:id="rId14"/>
    <p:sldId id="285" r:id="rId15"/>
    <p:sldId id="286" r:id="rId16"/>
    <p:sldId id="273" r:id="rId17"/>
    <p:sldId id="279" r:id="rId18"/>
    <p:sldId id="280" r:id="rId19"/>
    <p:sldId id="281" r:id="rId20"/>
    <p:sldId id="282" r:id="rId21"/>
    <p:sldId id="28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7B25"/>
    <a:srgbClr val="FC7905"/>
    <a:srgbClr val="132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92503E-878B-43E6-AC32-83C99510F0CA}" v="294" dt="2024-11-20T21:59:32.5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ulcher.JoelJ[EM&amp;CC]" userId="55b45e04-9756-4db4-8b45-0eee4b15666d" providerId="ADAL" clId="{8892503E-878B-43E6-AC32-83C99510F0CA}"/>
    <pc:docChg chg="undo custSel modSld">
      <pc:chgData name="Fulcher.JoelJ[EM&amp;CC]" userId="55b45e04-9756-4db4-8b45-0eee4b15666d" providerId="ADAL" clId="{8892503E-878B-43E6-AC32-83C99510F0CA}" dt="2024-11-20T21:59:32.564" v="305" actId="1036"/>
      <pc:docMkLst>
        <pc:docMk/>
      </pc:docMkLst>
      <pc:sldChg chg="modSp mod">
        <pc:chgData name="Fulcher.JoelJ[EM&amp;CC]" userId="55b45e04-9756-4db4-8b45-0eee4b15666d" providerId="ADAL" clId="{8892503E-878B-43E6-AC32-83C99510F0CA}" dt="2024-11-20T21:00:06.188" v="11" actId="14100"/>
        <pc:sldMkLst>
          <pc:docMk/>
          <pc:sldMk cId="1008799456" sldId="266"/>
        </pc:sldMkLst>
        <pc:spChg chg="mod">
          <ac:chgData name="Fulcher.JoelJ[EM&amp;CC]" userId="55b45e04-9756-4db4-8b45-0eee4b15666d" providerId="ADAL" clId="{8892503E-878B-43E6-AC32-83C99510F0CA}" dt="2024-11-20T21:00:06.188" v="11" actId="14100"/>
          <ac:spMkLst>
            <pc:docMk/>
            <pc:sldMk cId="1008799456" sldId="266"/>
            <ac:spMk id="3" creationId="{8BF1FCCE-D1B5-8607-208E-A3F2466F9320}"/>
          </ac:spMkLst>
        </pc:spChg>
      </pc:sldChg>
      <pc:sldChg chg="addSp delSp modSp mod">
        <pc:chgData name="Fulcher.JoelJ[EM&amp;CC]" userId="55b45e04-9756-4db4-8b45-0eee4b15666d" providerId="ADAL" clId="{8892503E-878B-43E6-AC32-83C99510F0CA}" dt="2024-11-20T21:58:02.830" v="260" actId="478"/>
        <pc:sldMkLst>
          <pc:docMk/>
          <pc:sldMk cId="1538008393" sldId="273"/>
        </pc:sldMkLst>
        <pc:spChg chg="add mod">
          <ac:chgData name="Fulcher.JoelJ[EM&amp;CC]" userId="55b45e04-9756-4db4-8b45-0eee4b15666d" providerId="ADAL" clId="{8892503E-878B-43E6-AC32-83C99510F0CA}" dt="2024-11-20T21:52:27.239" v="208"/>
          <ac:spMkLst>
            <pc:docMk/>
            <pc:sldMk cId="1538008393" sldId="273"/>
            <ac:spMk id="3" creationId="{BDE88AAB-830D-B307-5F78-A6F43C8616C6}"/>
          </ac:spMkLst>
        </pc:spChg>
        <pc:spChg chg="del">
          <ac:chgData name="Fulcher.JoelJ[EM&amp;CC]" userId="55b45e04-9756-4db4-8b45-0eee4b15666d" providerId="ADAL" clId="{8892503E-878B-43E6-AC32-83C99510F0CA}" dt="2024-11-20T21:52:19.430" v="203" actId="478"/>
          <ac:spMkLst>
            <pc:docMk/>
            <pc:sldMk cId="1538008393" sldId="273"/>
            <ac:spMk id="5" creationId="{395ABBE5-4856-75AA-8009-EDE7C20180D5}"/>
          </ac:spMkLst>
        </pc:spChg>
        <pc:spChg chg="add mod">
          <ac:chgData name="Fulcher.JoelJ[EM&amp;CC]" userId="55b45e04-9756-4db4-8b45-0eee4b15666d" providerId="ADAL" clId="{8892503E-878B-43E6-AC32-83C99510F0CA}" dt="2024-11-20T21:52:27.239" v="208"/>
          <ac:spMkLst>
            <pc:docMk/>
            <pc:sldMk cId="1538008393" sldId="273"/>
            <ac:spMk id="6" creationId="{CD704EDA-2B90-0CBA-C528-BA4A77FBBC82}"/>
          </ac:spMkLst>
        </pc:spChg>
        <pc:spChg chg="add mod">
          <ac:chgData name="Fulcher.JoelJ[EM&amp;CC]" userId="55b45e04-9756-4db4-8b45-0eee4b15666d" providerId="ADAL" clId="{8892503E-878B-43E6-AC32-83C99510F0CA}" dt="2024-11-20T21:52:27.239" v="208"/>
          <ac:spMkLst>
            <pc:docMk/>
            <pc:sldMk cId="1538008393" sldId="273"/>
            <ac:spMk id="7" creationId="{A93907A1-F0D2-846D-4645-7B652E0546FD}"/>
          </ac:spMkLst>
        </pc:spChg>
        <pc:spChg chg="add mod">
          <ac:chgData name="Fulcher.JoelJ[EM&amp;CC]" userId="55b45e04-9756-4db4-8b45-0eee4b15666d" providerId="ADAL" clId="{8892503E-878B-43E6-AC32-83C99510F0CA}" dt="2024-11-20T21:52:27.239" v="208"/>
          <ac:spMkLst>
            <pc:docMk/>
            <pc:sldMk cId="1538008393" sldId="273"/>
            <ac:spMk id="8" creationId="{9678309F-4B91-59F6-F501-6CD70EF57861}"/>
          </ac:spMkLst>
        </pc:spChg>
        <pc:spChg chg="add mod">
          <ac:chgData name="Fulcher.JoelJ[EM&amp;CC]" userId="55b45e04-9756-4db4-8b45-0eee4b15666d" providerId="ADAL" clId="{8892503E-878B-43E6-AC32-83C99510F0CA}" dt="2024-11-20T21:52:27.239" v="208"/>
          <ac:spMkLst>
            <pc:docMk/>
            <pc:sldMk cId="1538008393" sldId="273"/>
            <ac:spMk id="9" creationId="{6F18D003-3084-2021-D622-3DFE6636655B}"/>
          </ac:spMkLst>
        </pc:spChg>
        <pc:spChg chg="add mod">
          <ac:chgData name="Fulcher.JoelJ[EM&amp;CC]" userId="55b45e04-9756-4db4-8b45-0eee4b15666d" providerId="ADAL" clId="{8892503E-878B-43E6-AC32-83C99510F0CA}" dt="2024-11-20T21:58:00.422" v="259"/>
          <ac:spMkLst>
            <pc:docMk/>
            <pc:sldMk cId="1538008393" sldId="273"/>
            <ac:spMk id="13" creationId="{9212D23B-1156-C977-9031-F02A22DD8768}"/>
          </ac:spMkLst>
        </pc:spChg>
        <pc:spChg chg="del">
          <ac:chgData name="Fulcher.JoelJ[EM&amp;CC]" userId="55b45e04-9756-4db4-8b45-0eee4b15666d" providerId="ADAL" clId="{8892503E-878B-43E6-AC32-83C99510F0CA}" dt="2024-11-20T21:52:20.441" v="204" actId="478"/>
          <ac:spMkLst>
            <pc:docMk/>
            <pc:sldMk cId="1538008393" sldId="273"/>
            <ac:spMk id="17" creationId="{2F995B60-7EB1-DFDA-9480-C5C18D32B00C}"/>
          </ac:spMkLst>
        </pc:spChg>
        <pc:spChg chg="del">
          <ac:chgData name="Fulcher.JoelJ[EM&amp;CC]" userId="55b45e04-9756-4db4-8b45-0eee4b15666d" providerId="ADAL" clId="{8892503E-878B-43E6-AC32-83C99510F0CA}" dt="2024-11-20T21:52:16.945" v="201" actId="478"/>
          <ac:spMkLst>
            <pc:docMk/>
            <pc:sldMk cId="1538008393" sldId="273"/>
            <ac:spMk id="21" creationId="{924F8531-99D8-7217-9408-F3FD07E25BBF}"/>
          </ac:spMkLst>
        </pc:spChg>
        <pc:spChg chg="del mod">
          <ac:chgData name="Fulcher.JoelJ[EM&amp;CC]" userId="55b45e04-9756-4db4-8b45-0eee4b15666d" providerId="ADAL" clId="{8892503E-878B-43E6-AC32-83C99510F0CA}" dt="2024-11-20T21:52:21.799" v="205" actId="478"/>
          <ac:spMkLst>
            <pc:docMk/>
            <pc:sldMk cId="1538008393" sldId="273"/>
            <ac:spMk id="22" creationId="{F90E23AE-A835-E42C-D81B-87D7BAAB548C}"/>
          </ac:spMkLst>
        </pc:spChg>
        <pc:spChg chg="del">
          <ac:chgData name="Fulcher.JoelJ[EM&amp;CC]" userId="55b45e04-9756-4db4-8b45-0eee4b15666d" providerId="ADAL" clId="{8892503E-878B-43E6-AC32-83C99510F0CA}" dt="2024-11-20T21:52:23.056" v="206" actId="478"/>
          <ac:spMkLst>
            <pc:docMk/>
            <pc:sldMk cId="1538008393" sldId="273"/>
            <ac:spMk id="27" creationId="{7AF9B9F4-4685-4D40-AE4D-F9C01142BE17}"/>
          </ac:spMkLst>
        </pc:spChg>
        <pc:spChg chg="del mod">
          <ac:chgData name="Fulcher.JoelJ[EM&amp;CC]" userId="55b45e04-9756-4db4-8b45-0eee4b15666d" providerId="ADAL" clId="{8892503E-878B-43E6-AC32-83C99510F0CA}" dt="2024-11-20T21:58:02.830" v="260" actId="478"/>
          <ac:spMkLst>
            <pc:docMk/>
            <pc:sldMk cId="1538008393" sldId="273"/>
            <ac:spMk id="28" creationId="{50F10770-755E-5B3D-8D28-0904A38EDAE0}"/>
          </ac:spMkLst>
        </pc:spChg>
      </pc:sldChg>
      <pc:sldChg chg="addSp delSp modSp mod">
        <pc:chgData name="Fulcher.JoelJ[EM&amp;CC]" userId="55b45e04-9756-4db4-8b45-0eee4b15666d" providerId="ADAL" clId="{8892503E-878B-43E6-AC32-83C99510F0CA}" dt="2024-11-20T21:58:11.977" v="263" actId="478"/>
        <pc:sldMkLst>
          <pc:docMk/>
          <pc:sldMk cId="4144510053" sldId="279"/>
        </pc:sldMkLst>
        <pc:spChg chg="del">
          <ac:chgData name="Fulcher.JoelJ[EM&amp;CC]" userId="55b45e04-9756-4db4-8b45-0eee4b15666d" providerId="ADAL" clId="{8892503E-878B-43E6-AC32-83C99510F0CA}" dt="2024-11-20T21:54:26.877" v="211" actId="478"/>
          <ac:spMkLst>
            <pc:docMk/>
            <pc:sldMk cId="4144510053" sldId="279"/>
            <ac:spMk id="5" creationId="{395ABBE5-4856-75AA-8009-EDE7C20180D5}"/>
          </ac:spMkLst>
        </pc:spChg>
        <pc:spChg chg="add del">
          <ac:chgData name="Fulcher.JoelJ[EM&amp;CC]" userId="55b45e04-9756-4db4-8b45-0eee4b15666d" providerId="ADAL" clId="{8892503E-878B-43E6-AC32-83C99510F0CA}" dt="2024-11-20T21:54:34.982" v="216" actId="22"/>
          <ac:spMkLst>
            <pc:docMk/>
            <pc:sldMk cId="4144510053" sldId="279"/>
            <ac:spMk id="10" creationId="{87C4D028-705C-DB8A-A7A2-4588314461C0}"/>
          </ac:spMkLst>
        </pc:spChg>
        <pc:spChg chg="add mod">
          <ac:chgData name="Fulcher.JoelJ[EM&amp;CC]" userId="55b45e04-9756-4db4-8b45-0eee4b15666d" providerId="ADAL" clId="{8892503E-878B-43E6-AC32-83C99510F0CA}" dt="2024-11-20T21:54:44.141" v="217"/>
          <ac:spMkLst>
            <pc:docMk/>
            <pc:sldMk cId="4144510053" sldId="279"/>
            <ac:spMk id="11" creationId="{86C4F688-3543-F07D-AAF7-68CF1AFC6BDD}"/>
          </ac:spMkLst>
        </pc:spChg>
        <pc:spChg chg="add mod">
          <ac:chgData name="Fulcher.JoelJ[EM&amp;CC]" userId="55b45e04-9756-4db4-8b45-0eee4b15666d" providerId="ADAL" clId="{8892503E-878B-43E6-AC32-83C99510F0CA}" dt="2024-11-20T21:54:44.141" v="217"/>
          <ac:spMkLst>
            <pc:docMk/>
            <pc:sldMk cId="4144510053" sldId="279"/>
            <ac:spMk id="13" creationId="{159FB7FD-67C7-F304-3FFD-92E1A19B8A51}"/>
          </ac:spMkLst>
        </pc:spChg>
        <pc:spChg chg="add mod">
          <ac:chgData name="Fulcher.JoelJ[EM&amp;CC]" userId="55b45e04-9756-4db4-8b45-0eee4b15666d" providerId="ADAL" clId="{8892503E-878B-43E6-AC32-83C99510F0CA}" dt="2024-11-20T21:54:44.141" v="217"/>
          <ac:spMkLst>
            <pc:docMk/>
            <pc:sldMk cId="4144510053" sldId="279"/>
            <ac:spMk id="14" creationId="{8DB80343-2932-F3A6-D4AE-68359F9291B5}"/>
          </ac:spMkLst>
        </pc:spChg>
        <pc:spChg chg="add mod">
          <ac:chgData name="Fulcher.JoelJ[EM&amp;CC]" userId="55b45e04-9756-4db4-8b45-0eee4b15666d" providerId="ADAL" clId="{8892503E-878B-43E6-AC32-83C99510F0CA}" dt="2024-11-20T21:54:44.141" v="217"/>
          <ac:spMkLst>
            <pc:docMk/>
            <pc:sldMk cId="4144510053" sldId="279"/>
            <ac:spMk id="15" creationId="{E88E7A84-4BAB-94CE-522A-39A4D58780A9}"/>
          </ac:spMkLst>
        </pc:spChg>
        <pc:spChg chg="add mod">
          <ac:chgData name="Fulcher.JoelJ[EM&amp;CC]" userId="55b45e04-9756-4db4-8b45-0eee4b15666d" providerId="ADAL" clId="{8892503E-878B-43E6-AC32-83C99510F0CA}" dt="2024-11-20T21:54:44.141" v="217"/>
          <ac:spMkLst>
            <pc:docMk/>
            <pc:sldMk cId="4144510053" sldId="279"/>
            <ac:spMk id="16" creationId="{8A6D8D96-3A31-C7DF-F647-37A7EB5EE700}"/>
          </ac:spMkLst>
        </pc:spChg>
        <pc:spChg chg="del">
          <ac:chgData name="Fulcher.JoelJ[EM&amp;CC]" userId="55b45e04-9756-4db4-8b45-0eee4b15666d" providerId="ADAL" clId="{8892503E-878B-43E6-AC32-83C99510F0CA}" dt="2024-11-20T21:54:27.792" v="212" actId="478"/>
          <ac:spMkLst>
            <pc:docMk/>
            <pc:sldMk cId="4144510053" sldId="279"/>
            <ac:spMk id="17" creationId="{2F995B60-7EB1-DFDA-9480-C5C18D32B00C}"/>
          </ac:spMkLst>
        </pc:spChg>
        <pc:spChg chg="add mod">
          <ac:chgData name="Fulcher.JoelJ[EM&amp;CC]" userId="55b45e04-9756-4db4-8b45-0eee4b15666d" providerId="ADAL" clId="{8892503E-878B-43E6-AC32-83C99510F0CA}" dt="2024-11-20T21:58:10.321" v="262"/>
          <ac:spMkLst>
            <pc:docMk/>
            <pc:sldMk cId="4144510053" sldId="279"/>
            <ac:spMk id="18" creationId="{7F485C3C-1735-1F75-6974-387D10F9C362}"/>
          </ac:spMkLst>
        </pc:spChg>
        <pc:spChg chg="del">
          <ac:chgData name="Fulcher.JoelJ[EM&amp;CC]" userId="55b45e04-9756-4db4-8b45-0eee4b15666d" providerId="ADAL" clId="{8892503E-878B-43E6-AC32-83C99510F0CA}" dt="2024-11-20T21:54:24.716" v="209" actId="478"/>
          <ac:spMkLst>
            <pc:docMk/>
            <pc:sldMk cId="4144510053" sldId="279"/>
            <ac:spMk id="21" creationId="{924F8531-99D8-7217-9408-F3FD07E25BBF}"/>
          </ac:spMkLst>
        </pc:spChg>
        <pc:spChg chg="del">
          <ac:chgData name="Fulcher.JoelJ[EM&amp;CC]" userId="55b45e04-9756-4db4-8b45-0eee4b15666d" providerId="ADAL" clId="{8892503E-878B-43E6-AC32-83C99510F0CA}" dt="2024-11-20T21:54:25.670" v="210" actId="478"/>
          <ac:spMkLst>
            <pc:docMk/>
            <pc:sldMk cId="4144510053" sldId="279"/>
            <ac:spMk id="22" creationId="{F90E23AE-A835-E42C-D81B-87D7BAAB548C}"/>
          </ac:spMkLst>
        </pc:spChg>
        <pc:spChg chg="del">
          <ac:chgData name="Fulcher.JoelJ[EM&amp;CC]" userId="55b45e04-9756-4db4-8b45-0eee4b15666d" providerId="ADAL" clId="{8892503E-878B-43E6-AC32-83C99510F0CA}" dt="2024-11-20T21:54:29.075" v="213" actId="478"/>
          <ac:spMkLst>
            <pc:docMk/>
            <pc:sldMk cId="4144510053" sldId="279"/>
            <ac:spMk id="27" creationId="{7AF9B9F4-4685-4D40-AE4D-F9C01142BE17}"/>
          </ac:spMkLst>
        </pc:spChg>
        <pc:spChg chg="del mod">
          <ac:chgData name="Fulcher.JoelJ[EM&amp;CC]" userId="55b45e04-9756-4db4-8b45-0eee4b15666d" providerId="ADAL" clId="{8892503E-878B-43E6-AC32-83C99510F0CA}" dt="2024-11-20T21:58:11.977" v="263" actId="478"/>
          <ac:spMkLst>
            <pc:docMk/>
            <pc:sldMk cId="4144510053" sldId="279"/>
            <ac:spMk id="28" creationId="{50F10770-755E-5B3D-8D28-0904A38EDAE0}"/>
          </ac:spMkLst>
        </pc:spChg>
      </pc:sldChg>
      <pc:sldChg chg="addSp delSp modSp mod">
        <pc:chgData name="Fulcher.JoelJ[EM&amp;CC]" userId="55b45e04-9756-4db4-8b45-0eee4b15666d" providerId="ADAL" clId="{8892503E-878B-43E6-AC32-83C99510F0CA}" dt="2024-11-20T21:59:24.387" v="297" actId="1036"/>
        <pc:sldMkLst>
          <pc:docMk/>
          <pc:sldMk cId="2976167853" sldId="280"/>
        </pc:sldMkLst>
        <pc:spChg chg="mod">
          <ac:chgData name="Fulcher.JoelJ[EM&amp;CC]" userId="55b45e04-9756-4db4-8b45-0eee4b15666d" providerId="ADAL" clId="{8892503E-878B-43E6-AC32-83C99510F0CA}" dt="2024-11-20T21:59:24.387" v="297" actId="1036"/>
          <ac:spMkLst>
            <pc:docMk/>
            <pc:sldMk cId="2976167853" sldId="280"/>
            <ac:spMk id="2" creationId="{8B5DC1DE-50E6-7E67-C132-C2804E3F408A}"/>
          </ac:spMkLst>
        </pc:spChg>
        <pc:spChg chg="add mod">
          <ac:chgData name="Fulcher.JoelJ[EM&amp;CC]" userId="55b45e04-9756-4db4-8b45-0eee4b15666d" providerId="ADAL" clId="{8892503E-878B-43E6-AC32-83C99510F0CA}" dt="2024-11-20T21:55:41.136" v="224"/>
          <ac:spMkLst>
            <pc:docMk/>
            <pc:sldMk cId="2976167853" sldId="280"/>
            <ac:spMk id="3" creationId="{A2AAB711-D626-9596-290F-9BF605BA3571}"/>
          </ac:spMkLst>
        </pc:spChg>
        <pc:spChg chg="del">
          <ac:chgData name="Fulcher.JoelJ[EM&amp;CC]" userId="55b45e04-9756-4db4-8b45-0eee4b15666d" providerId="ADAL" clId="{8892503E-878B-43E6-AC32-83C99510F0CA}" dt="2024-11-20T21:55:36.320" v="220" actId="478"/>
          <ac:spMkLst>
            <pc:docMk/>
            <pc:sldMk cId="2976167853" sldId="280"/>
            <ac:spMk id="5" creationId="{395ABBE5-4856-75AA-8009-EDE7C20180D5}"/>
          </ac:spMkLst>
        </pc:spChg>
        <pc:spChg chg="add mod">
          <ac:chgData name="Fulcher.JoelJ[EM&amp;CC]" userId="55b45e04-9756-4db4-8b45-0eee4b15666d" providerId="ADAL" clId="{8892503E-878B-43E6-AC32-83C99510F0CA}" dt="2024-11-20T21:55:41.136" v="224"/>
          <ac:spMkLst>
            <pc:docMk/>
            <pc:sldMk cId="2976167853" sldId="280"/>
            <ac:spMk id="6" creationId="{8350AE17-E260-9A1F-EBCA-86F5244804F7}"/>
          </ac:spMkLst>
        </pc:spChg>
        <pc:spChg chg="add mod">
          <ac:chgData name="Fulcher.JoelJ[EM&amp;CC]" userId="55b45e04-9756-4db4-8b45-0eee4b15666d" providerId="ADAL" clId="{8892503E-878B-43E6-AC32-83C99510F0CA}" dt="2024-11-20T21:55:41.136" v="224"/>
          <ac:spMkLst>
            <pc:docMk/>
            <pc:sldMk cId="2976167853" sldId="280"/>
            <ac:spMk id="8" creationId="{577FCAAC-CD7C-3F16-450B-71424AC21179}"/>
          </ac:spMkLst>
        </pc:spChg>
        <pc:spChg chg="add mod">
          <ac:chgData name="Fulcher.JoelJ[EM&amp;CC]" userId="55b45e04-9756-4db4-8b45-0eee4b15666d" providerId="ADAL" clId="{8892503E-878B-43E6-AC32-83C99510F0CA}" dt="2024-11-20T21:55:41.136" v="224"/>
          <ac:spMkLst>
            <pc:docMk/>
            <pc:sldMk cId="2976167853" sldId="280"/>
            <ac:spMk id="10" creationId="{01F5B1E5-3470-0E5F-42DE-A73BF4C91A49}"/>
          </ac:spMkLst>
        </pc:spChg>
        <pc:spChg chg="add mod">
          <ac:chgData name="Fulcher.JoelJ[EM&amp;CC]" userId="55b45e04-9756-4db4-8b45-0eee4b15666d" providerId="ADAL" clId="{8892503E-878B-43E6-AC32-83C99510F0CA}" dt="2024-11-20T21:55:41.136" v="224"/>
          <ac:spMkLst>
            <pc:docMk/>
            <pc:sldMk cId="2976167853" sldId="280"/>
            <ac:spMk id="14" creationId="{DA261365-2401-71C3-E94F-ABD3D95E25E1}"/>
          </ac:spMkLst>
        </pc:spChg>
        <pc:spChg chg="add mod">
          <ac:chgData name="Fulcher.JoelJ[EM&amp;CC]" userId="55b45e04-9756-4db4-8b45-0eee4b15666d" providerId="ADAL" clId="{8892503E-878B-43E6-AC32-83C99510F0CA}" dt="2024-11-20T21:58:22.361" v="266"/>
          <ac:spMkLst>
            <pc:docMk/>
            <pc:sldMk cId="2976167853" sldId="280"/>
            <ac:spMk id="15" creationId="{F71E2E16-CA3E-90CA-C8ED-9639062D4E98}"/>
          </ac:spMkLst>
        </pc:spChg>
        <pc:spChg chg="del">
          <ac:chgData name="Fulcher.JoelJ[EM&amp;CC]" userId="55b45e04-9756-4db4-8b45-0eee4b15666d" providerId="ADAL" clId="{8892503E-878B-43E6-AC32-83C99510F0CA}" dt="2024-11-20T21:55:37.103" v="221" actId="478"/>
          <ac:spMkLst>
            <pc:docMk/>
            <pc:sldMk cId="2976167853" sldId="280"/>
            <ac:spMk id="17" creationId="{2F995B60-7EB1-DFDA-9480-C5C18D32B00C}"/>
          </ac:spMkLst>
        </pc:spChg>
        <pc:spChg chg="del">
          <ac:chgData name="Fulcher.JoelJ[EM&amp;CC]" userId="55b45e04-9756-4db4-8b45-0eee4b15666d" providerId="ADAL" clId="{8892503E-878B-43E6-AC32-83C99510F0CA}" dt="2024-11-20T21:55:34.028" v="218" actId="478"/>
          <ac:spMkLst>
            <pc:docMk/>
            <pc:sldMk cId="2976167853" sldId="280"/>
            <ac:spMk id="21" creationId="{924F8531-99D8-7217-9408-F3FD07E25BBF}"/>
          </ac:spMkLst>
        </pc:spChg>
        <pc:spChg chg="del">
          <ac:chgData name="Fulcher.JoelJ[EM&amp;CC]" userId="55b45e04-9756-4db4-8b45-0eee4b15666d" providerId="ADAL" clId="{8892503E-878B-43E6-AC32-83C99510F0CA}" dt="2024-11-20T21:55:35.191" v="219" actId="478"/>
          <ac:spMkLst>
            <pc:docMk/>
            <pc:sldMk cId="2976167853" sldId="280"/>
            <ac:spMk id="22" creationId="{F90E23AE-A835-E42C-D81B-87D7BAAB548C}"/>
          </ac:spMkLst>
        </pc:spChg>
        <pc:spChg chg="del">
          <ac:chgData name="Fulcher.JoelJ[EM&amp;CC]" userId="55b45e04-9756-4db4-8b45-0eee4b15666d" providerId="ADAL" clId="{8892503E-878B-43E6-AC32-83C99510F0CA}" dt="2024-11-20T21:55:38.439" v="222" actId="478"/>
          <ac:spMkLst>
            <pc:docMk/>
            <pc:sldMk cId="2976167853" sldId="280"/>
            <ac:spMk id="27" creationId="{7AF9B9F4-4685-4D40-AE4D-F9C01142BE17}"/>
          </ac:spMkLst>
        </pc:spChg>
        <pc:spChg chg="del mod">
          <ac:chgData name="Fulcher.JoelJ[EM&amp;CC]" userId="55b45e04-9756-4db4-8b45-0eee4b15666d" providerId="ADAL" clId="{8892503E-878B-43E6-AC32-83C99510F0CA}" dt="2024-11-20T21:58:25.140" v="267" actId="478"/>
          <ac:spMkLst>
            <pc:docMk/>
            <pc:sldMk cId="2976167853" sldId="280"/>
            <ac:spMk id="28" creationId="{50F10770-755E-5B3D-8D28-0904A38EDAE0}"/>
          </ac:spMkLst>
        </pc:spChg>
      </pc:sldChg>
      <pc:sldChg chg="addSp delSp modSp mod">
        <pc:chgData name="Fulcher.JoelJ[EM&amp;CC]" userId="55b45e04-9756-4db4-8b45-0eee4b15666d" providerId="ADAL" clId="{8892503E-878B-43E6-AC32-83C99510F0CA}" dt="2024-11-20T21:58:33.928" v="269" actId="478"/>
        <pc:sldMkLst>
          <pc:docMk/>
          <pc:sldMk cId="2000752790" sldId="281"/>
        </pc:sldMkLst>
        <pc:spChg chg="del">
          <ac:chgData name="Fulcher.JoelJ[EM&amp;CC]" userId="55b45e04-9756-4db4-8b45-0eee4b15666d" providerId="ADAL" clId="{8892503E-878B-43E6-AC32-83C99510F0CA}" dt="2024-11-20T21:55:49.628" v="230" actId="478"/>
          <ac:spMkLst>
            <pc:docMk/>
            <pc:sldMk cId="2000752790" sldId="281"/>
            <ac:spMk id="5" creationId="{395ABBE5-4856-75AA-8009-EDE7C20180D5}"/>
          </ac:spMkLst>
        </pc:spChg>
        <pc:spChg chg="add mod">
          <ac:chgData name="Fulcher.JoelJ[EM&amp;CC]" userId="55b45e04-9756-4db4-8b45-0eee4b15666d" providerId="ADAL" clId="{8892503E-878B-43E6-AC32-83C99510F0CA}" dt="2024-11-20T21:55:53.760" v="233"/>
          <ac:spMkLst>
            <pc:docMk/>
            <pc:sldMk cId="2000752790" sldId="281"/>
            <ac:spMk id="7" creationId="{0649B595-9D5E-8606-A503-44D311023B8A}"/>
          </ac:spMkLst>
        </pc:spChg>
        <pc:spChg chg="add mod">
          <ac:chgData name="Fulcher.JoelJ[EM&amp;CC]" userId="55b45e04-9756-4db4-8b45-0eee4b15666d" providerId="ADAL" clId="{8892503E-878B-43E6-AC32-83C99510F0CA}" dt="2024-11-20T21:55:53.760" v="233"/>
          <ac:spMkLst>
            <pc:docMk/>
            <pc:sldMk cId="2000752790" sldId="281"/>
            <ac:spMk id="8" creationId="{237B282D-FACC-1F7A-56B1-9F59CD224A3A}"/>
          </ac:spMkLst>
        </pc:spChg>
        <pc:spChg chg="add mod">
          <ac:chgData name="Fulcher.JoelJ[EM&amp;CC]" userId="55b45e04-9756-4db4-8b45-0eee4b15666d" providerId="ADAL" clId="{8892503E-878B-43E6-AC32-83C99510F0CA}" dt="2024-11-20T21:55:53.760" v="233"/>
          <ac:spMkLst>
            <pc:docMk/>
            <pc:sldMk cId="2000752790" sldId="281"/>
            <ac:spMk id="9" creationId="{390E8420-9AFA-11EA-9E0E-EAE25400B37F}"/>
          </ac:spMkLst>
        </pc:spChg>
        <pc:spChg chg="add mod">
          <ac:chgData name="Fulcher.JoelJ[EM&amp;CC]" userId="55b45e04-9756-4db4-8b45-0eee4b15666d" providerId="ADAL" clId="{8892503E-878B-43E6-AC32-83C99510F0CA}" dt="2024-11-20T21:55:53.760" v="233"/>
          <ac:spMkLst>
            <pc:docMk/>
            <pc:sldMk cId="2000752790" sldId="281"/>
            <ac:spMk id="10" creationId="{DA853116-5CCE-D758-AE6F-247302FD74E8}"/>
          </ac:spMkLst>
        </pc:spChg>
        <pc:spChg chg="add mod">
          <ac:chgData name="Fulcher.JoelJ[EM&amp;CC]" userId="55b45e04-9756-4db4-8b45-0eee4b15666d" providerId="ADAL" clId="{8892503E-878B-43E6-AC32-83C99510F0CA}" dt="2024-11-20T21:55:53.760" v="233"/>
          <ac:spMkLst>
            <pc:docMk/>
            <pc:sldMk cId="2000752790" sldId="281"/>
            <ac:spMk id="13" creationId="{C5FE2D4D-F3E8-FC1B-CC90-CB1BD44BF963}"/>
          </ac:spMkLst>
        </pc:spChg>
        <pc:spChg chg="add mod">
          <ac:chgData name="Fulcher.JoelJ[EM&amp;CC]" userId="55b45e04-9756-4db4-8b45-0eee4b15666d" providerId="ADAL" clId="{8892503E-878B-43E6-AC32-83C99510F0CA}" dt="2024-11-20T21:58:31.703" v="268"/>
          <ac:spMkLst>
            <pc:docMk/>
            <pc:sldMk cId="2000752790" sldId="281"/>
            <ac:spMk id="15" creationId="{18138075-650F-E85A-A377-DFC13BD7AE71}"/>
          </ac:spMkLst>
        </pc:spChg>
        <pc:spChg chg="del">
          <ac:chgData name="Fulcher.JoelJ[EM&amp;CC]" userId="55b45e04-9756-4db4-8b45-0eee4b15666d" providerId="ADAL" clId="{8892503E-878B-43E6-AC32-83C99510F0CA}" dt="2024-11-20T21:55:48.629" v="229" actId="478"/>
          <ac:spMkLst>
            <pc:docMk/>
            <pc:sldMk cId="2000752790" sldId="281"/>
            <ac:spMk id="17" creationId="{2F995B60-7EB1-DFDA-9480-C5C18D32B00C}"/>
          </ac:spMkLst>
        </pc:spChg>
        <pc:spChg chg="del">
          <ac:chgData name="Fulcher.JoelJ[EM&amp;CC]" userId="55b45e04-9756-4db4-8b45-0eee4b15666d" providerId="ADAL" clId="{8892503E-878B-43E6-AC32-83C99510F0CA}" dt="2024-11-20T21:55:46.013" v="225" actId="478"/>
          <ac:spMkLst>
            <pc:docMk/>
            <pc:sldMk cId="2000752790" sldId="281"/>
            <ac:spMk id="21" creationId="{924F8531-99D8-7217-9408-F3FD07E25BBF}"/>
          </ac:spMkLst>
        </pc:spChg>
        <pc:spChg chg="del mod">
          <ac:chgData name="Fulcher.JoelJ[EM&amp;CC]" userId="55b45e04-9756-4db4-8b45-0eee4b15666d" providerId="ADAL" clId="{8892503E-878B-43E6-AC32-83C99510F0CA}" dt="2024-11-20T21:55:47.654" v="228" actId="478"/>
          <ac:spMkLst>
            <pc:docMk/>
            <pc:sldMk cId="2000752790" sldId="281"/>
            <ac:spMk id="22" creationId="{F90E23AE-A835-E42C-D81B-87D7BAAB548C}"/>
          </ac:spMkLst>
        </pc:spChg>
        <pc:spChg chg="del">
          <ac:chgData name="Fulcher.JoelJ[EM&amp;CC]" userId="55b45e04-9756-4db4-8b45-0eee4b15666d" providerId="ADAL" clId="{8892503E-878B-43E6-AC32-83C99510F0CA}" dt="2024-11-20T21:55:50.670" v="231" actId="478"/>
          <ac:spMkLst>
            <pc:docMk/>
            <pc:sldMk cId="2000752790" sldId="281"/>
            <ac:spMk id="27" creationId="{7AF9B9F4-4685-4D40-AE4D-F9C01142BE17}"/>
          </ac:spMkLst>
        </pc:spChg>
        <pc:spChg chg="del mod">
          <ac:chgData name="Fulcher.JoelJ[EM&amp;CC]" userId="55b45e04-9756-4db4-8b45-0eee4b15666d" providerId="ADAL" clId="{8892503E-878B-43E6-AC32-83C99510F0CA}" dt="2024-11-20T21:58:33.928" v="269" actId="478"/>
          <ac:spMkLst>
            <pc:docMk/>
            <pc:sldMk cId="2000752790" sldId="281"/>
            <ac:spMk id="28" creationId="{50F10770-755E-5B3D-8D28-0904A38EDAE0}"/>
          </ac:spMkLst>
        </pc:spChg>
      </pc:sldChg>
      <pc:sldChg chg="addSp delSp modSp mod">
        <pc:chgData name="Fulcher.JoelJ[EM&amp;CC]" userId="55b45e04-9756-4db4-8b45-0eee4b15666d" providerId="ADAL" clId="{8892503E-878B-43E6-AC32-83C99510F0CA}" dt="2024-11-20T21:58:41.763" v="271" actId="478"/>
        <pc:sldMkLst>
          <pc:docMk/>
          <pc:sldMk cId="2501255843" sldId="282"/>
        </pc:sldMkLst>
        <pc:spChg chg="del">
          <ac:chgData name="Fulcher.JoelJ[EM&amp;CC]" userId="55b45e04-9756-4db4-8b45-0eee4b15666d" providerId="ADAL" clId="{8892503E-878B-43E6-AC32-83C99510F0CA}" dt="2024-11-20T21:56:35.236" v="236" actId="478"/>
          <ac:spMkLst>
            <pc:docMk/>
            <pc:sldMk cId="2501255843" sldId="282"/>
            <ac:spMk id="5" creationId="{395ABBE5-4856-75AA-8009-EDE7C20180D5}"/>
          </ac:spMkLst>
        </pc:spChg>
        <pc:spChg chg="add mod">
          <ac:chgData name="Fulcher.JoelJ[EM&amp;CC]" userId="55b45e04-9756-4db4-8b45-0eee4b15666d" providerId="ADAL" clId="{8892503E-878B-43E6-AC32-83C99510F0CA}" dt="2024-11-20T21:56:40.008" v="240"/>
          <ac:spMkLst>
            <pc:docMk/>
            <pc:sldMk cId="2501255843" sldId="282"/>
            <ac:spMk id="9" creationId="{8CD5429B-FC24-21B6-C129-2B0455450C15}"/>
          </ac:spMkLst>
        </pc:spChg>
        <pc:spChg chg="add mod">
          <ac:chgData name="Fulcher.JoelJ[EM&amp;CC]" userId="55b45e04-9756-4db4-8b45-0eee4b15666d" providerId="ADAL" clId="{8892503E-878B-43E6-AC32-83C99510F0CA}" dt="2024-11-20T21:56:40.008" v="240"/>
          <ac:spMkLst>
            <pc:docMk/>
            <pc:sldMk cId="2501255843" sldId="282"/>
            <ac:spMk id="10" creationId="{81A90EC3-133D-1684-0BDA-432B9D9C4829}"/>
          </ac:spMkLst>
        </pc:spChg>
        <pc:spChg chg="add mod">
          <ac:chgData name="Fulcher.JoelJ[EM&amp;CC]" userId="55b45e04-9756-4db4-8b45-0eee4b15666d" providerId="ADAL" clId="{8892503E-878B-43E6-AC32-83C99510F0CA}" dt="2024-11-20T21:56:40.008" v="240"/>
          <ac:spMkLst>
            <pc:docMk/>
            <pc:sldMk cId="2501255843" sldId="282"/>
            <ac:spMk id="11" creationId="{345BDEA3-0AE2-DB73-8F86-4EE0DEF63BA5}"/>
          </ac:spMkLst>
        </pc:spChg>
        <pc:spChg chg="add mod">
          <ac:chgData name="Fulcher.JoelJ[EM&amp;CC]" userId="55b45e04-9756-4db4-8b45-0eee4b15666d" providerId="ADAL" clId="{8892503E-878B-43E6-AC32-83C99510F0CA}" dt="2024-11-20T21:56:40.008" v="240"/>
          <ac:spMkLst>
            <pc:docMk/>
            <pc:sldMk cId="2501255843" sldId="282"/>
            <ac:spMk id="13" creationId="{F228FB72-0888-9D02-5189-A9984C8C2222}"/>
          </ac:spMkLst>
        </pc:spChg>
        <pc:spChg chg="add mod">
          <ac:chgData name="Fulcher.JoelJ[EM&amp;CC]" userId="55b45e04-9756-4db4-8b45-0eee4b15666d" providerId="ADAL" clId="{8892503E-878B-43E6-AC32-83C99510F0CA}" dt="2024-11-20T21:56:40.008" v="240"/>
          <ac:spMkLst>
            <pc:docMk/>
            <pc:sldMk cId="2501255843" sldId="282"/>
            <ac:spMk id="14" creationId="{B2BEB025-3086-65CB-8A08-1F4F8FB91D2E}"/>
          </ac:spMkLst>
        </pc:spChg>
        <pc:spChg chg="add mod">
          <ac:chgData name="Fulcher.JoelJ[EM&amp;CC]" userId="55b45e04-9756-4db4-8b45-0eee4b15666d" providerId="ADAL" clId="{8892503E-878B-43E6-AC32-83C99510F0CA}" dt="2024-11-20T21:58:40.261" v="270"/>
          <ac:spMkLst>
            <pc:docMk/>
            <pc:sldMk cId="2501255843" sldId="282"/>
            <ac:spMk id="15" creationId="{B4470695-FF9B-5010-41F1-934A7DEE65FD}"/>
          </ac:spMkLst>
        </pc:spChg>
        <pc:spChg chg="del">
          <ac:chgData name="Fulcher.JoelJ[EM&amp;CC]" userId="55b45e04-9756-4db4-8b45-0eee4b15666d" providerId="ADAL" clId="{8892503E-878B-43E6-AC32-83C99510F0CA}" dt="2024-11-20T21:56:36.207" v="237" actId="478"/>
          <ac:spMkLst>
            <pc:docMk/>
            <pc:sldMk cId="2501255843" sldId="282"/>
            <ac:spMk id="17" creationId="{2F995B60-7EB1-DFDA-9480-C5C18D32B00C}"/>
          </ac:spMkLst>
        </pc:spChg>
        <pc:spChg chg="del">
          <ac:chgData name="Fulcher.JoelJ[EM&amp;CC]" userId="55b45e04-9756-4db4-8b45-0eee4b15666d" providerId="ADAL" clId="{8892503E-878B-43E6-AC32-83C99510F0CA}" dt="2024-11-20T21:56:33.143" v="234" actId="478"/>
          <ac:spMkLst>
            <pc:docMk/>
            <pc:sldMk cId="2501255843" sldId="282"/>
            <ac:spMk id="21" creationId="{924F8531-99D8-7217-9408-F3FD07E25BBF}"/>
          </ac:spMkLst>
        </pc:spChg>
        <pc:spChg chg="del">
          <ac:chgData name="Fulcher.JoelJ[EM&amp;CC]" userId="55b45e04-9756-4db4-8b45-0eee4b15666d" providerId="ADAL" clId="{8892503E-878B-43E6-AC32-83C99510F0CA}" dt="2024-11-20T21:56:34.259" v="235" actId="478"/>
          <ac:spMkLst>
            <pc:docMk/>
            <pc:sldMk cId="2501255843" sldId="282"/>
            <ac:spMk id="22" creationId="{F90E23AE-A835-E42C-D81B-87D7BAAB548C}"/>
          </ac:spMkLst>
        </pc:spChg>
        <pc:spChg chg="del">
          <ac:chgData name="Fulcher.JoelJ[EM&amp;CC]" userId="55b45e04-9756-4db4-8b45-0eee4b15666d" providerId="ADAL" clId="{8892503E-878B-43E6-AC32-83C99510F0CA}" dt="2024-11-20T21:56:37.185" v="238" actId="478"/>
          <ac:spMkLst>
            <pc:docMk/>
            <pc:sldMk cId="2501255843" sldId="282"/>
            <ac:spMk id="27" creationId="{7AF9B9F4-4685-4D40-AE4D-F9C01142BE17}"/>
          </ac:spMkLst>
        </pc:spChg>
        <pc:spChg chg="del mod">
          <ac:chgData name="Fulcher.JoelJ[EM&amp;CC]" userId="55b45e04-9756-4db4-8b45-0eee4b15666d" providerId="ADAL" clId="{8892503E-878B-43E6-AC32-83C99510F0CA}" dt="2024-11-20T21:58:41.763" v="271" actId="478"/>
          <ac:spMkLst>
            <pc:docMk/>
            <pc:sldMk cId="2501255843" sldId="282"/>
            <ac:spMk id="28" creationId="{50F10770-755E-5B3D-8D28-0904A38EDAE0}"/>
          </ac:spMkLst>
        </pc:spChg>
      </pc:sldChg>
      <pc:sldChg chg="addSp delSp modSp mod">
        <pc:chgData name="Fulcher.JoelJ[EM&amp;CC]" userId="55b45e04-9756-4db4-8b45-0eee4b15666d" providerId="ADAL" clId="{8892503E-878B-43E6-AC32-83C99510F0CA}" dt="2024-11-20T21:59:32.564" v="305" actId="1036"/>
        <pc:sldMkLst>
          <pc:docMk/>
          <pc:sldMk cId="2778108414" sldId="283"/>
        </pc:sldMkLst>
        <pc:spChg chg="mod">
          <ac:chgData name="Fulcher.JoelJ[EM&amp;CC]" userId="55b45e04-9756-4db4-8b45-0eee4b15666d" providerId="ADAL" clId="{8892503E-878B-43E6-AC32-83C99510F0CA}" dt="2024-11-20T21:59:32.564" v="305" actId="1036"/>
          <ac:spMkLst>
            <pc:docMk/>
            <pc:sldMk cId="2778108414" sldId="283"/>
            <ac:spMk id="2" creationId="{8B5DC1DE-50E6-7E67-C132-C2804E3F408A}"/>
          </ac:spMkLst>
        </pc:spChg>
        <pc:spChg chg="del">
          <ac:chgData name="Fulcher.JoelJ[EM&amp;CC]" userId="55b45e04-9756-4db4-8b45-0eee4b15666d" providerId="ADAL" clId="{8892503E-878B-43E6-AC32-83C99510F0CA}" dt="2024-11-20T21:56:45.723" v="243" actId="478"/>
          <ac:spMkLst>
            <pc:docMk/>
            <pc:sldMk cId="2778108414" sldId="283"/>
            <ac:spMk id="5" creationId="{395ABBE5-4856-75AA-8009-EDE7C20180D5}"/>
          </ac:spMkLst>
        </pc:spChg>
        <pc:spChg chg="add mod">
          <ac:chgData name="Fulcher.JoelJ[EM&amp;CC]" userId="55b45e04-9756-4db4-8b45-0eee4b15666d" providerId="ADAL" clId="{8892503E-878B-43E6-AC32-83C99510F0CA}" dt="2024-11-20T21:56:50.638" v="247"/>
          <ac:spMkLst>
            <pc:docMk/>
            <pc:sldMk cId="2778108414" sldId="283"/>
            <ac:spMk id="8" creationId="{39E1F1A9-D8E6-7824-5C6E-7E34304C893B}"/>
          </ac:spMkLst>
        </pc:spChg>
        <pc:spChg chg="add mod">
          <ac:chgData name="Fulcher.JoelJ[EM&amp;CC]" userId="55b45e04-9756-4db4-8b45-0eee4b15666d" providerId="ADAL" clId="{8892503E-878B-43E6-AC32-83C99510F0CA}" dt="2024-11-20T21:56:50.638" v="247"/>
          <ac:spMkLst>
            <pc:docMk/>
            <pc:sldMk cId="2778108414" sldId="283"/>
            <ac:spMk id="10" creationId="{336FA9A5-F8BC-B46E-467A-B0D2679BE8A4}"/>
          </ac:spMkLst>
        </pc:spChg>
        <pc:spChg chg="add mod">
          <ac:chgData name="Fulcher.JoelJ[EM&amp;CC]" userId="55b45e04-9756-4db4-8b45-0eee4b15666d" providerId="ADAL" clId="{8892503E-878B-43E6-AC32-83C99510F0CA}" dt="2024-11-20T21:56:50.638" v="247"/>
          <ac:spMkLst>
            <pc:docMk/>
            <pc:sldMk cId="2778108414" sldId="283"/>
            <ac:spMk id="11" creationId="{A72BE58F-732C-A8BD-24C0-7F4367FE5C54}"/>
          </ac:spMkLst>
        </pc:spChg>
        <pc:spChg chg="add mod">
          <ac:chgData name="Fulcher.JoelJ[EM&amp;CC]" userId="55b45e04-9756-4db4-8b45-0eee4b15666d" providerId="ADAL" clId="{8892503E-878B-43E6-AC32-83C99510F0CA}" dt="2024-11-20T21:56:50.638" v="247"/>
          <ac:spMkLst>
            <pc:docMk/>
            <pc:sldMk cId="2778108414" sldId="283"/>
            <ac:spMk id="13" creationId="{31641B6E-BFAE-4941-18A0-2CA50B82CE9B}"/>
          </ac:spMkLst>
        </pc:spChg>
        <pc:spChg chg="add mod">
          <ac:chgData name="Fulcher.JoelJ[EM&amp;CC]" userId="55b45e04-9756-4db4-8b45-0eee4b15666d" providerId="ADAL" clId="{8892503E-878B-43E6-AC32-83C99510F0CA}" dt="2024-11-20T21:56:50.638" v="247"/>
          <ac:spMkLst>
            <pc:docMk/>
            <pc:sldMk cId="2778108414" sldId="283"/>
            <ac:spMk id="14" creationId="{91018440-BD71-0DAF-08AD-4B5470E36C79}"/>
          </ac:spMkLst>
        </pc:spChg>
        <pc:spChg chg="add mod">
          <ac:chgData name="Fulcher.JoelJ[EM&amp;CC]" userId="55b45e04-9756-4db4-8b45-0eee4b15666d" providerId="ADAL" clId="{8892503E-878B-43E6-AC32-83C99510F0CA}" dt="2024-11-20T21:58:47.469" v="272"/>
          <ac:spMkLst>
            <pc:docMk/>
            <pc:sldMk cId="2778108414" sldId="283"/>
            <ac:spMk id="15" creationId="{665D9DB0-45FE-52B1-7B04-BD140276A25A}"/>
          </ac:spMkLst>
        </pc:spChg>
        <pc:spChg chg="del">
          <ac:chgData name="Fulcher.JoelJ[EM&amp;CC]" userId="55b45e04-9756-4db4-8b45-0eee4b15666d" providerId="ADAL" clId="{8892503E-878B-43E6-AC32-83C99510F0CA}" dt="2024-11-20T21:56:46.694" v="244" actId="478"/>
          <ac:spMkLst>
            <pc:docMk/>
            <pc:sldMk cId="2778108414" sldId="283"/>
            <ac:spMk id="17" creationId="{2F995B60-7EB1-DFDA-9480-C5C18D32B00C}"/>
          </ac:spMkLst>
        </pc:spChg>
        <pc:spChg chg="del">
          <ac:chgData name="Fulcher.JoelJ[EM&amp;CC]" userId="55b45e04-9756-4db4-8b45-0eee4b15666d" providerId="ADAL" clId="{8892503E-878B-43E6-AC32-83C99510F0CA}" dt="2024-11-20T21:56:43.719" v="241" actId="478"/>
          <ac:spMkLst>
            <pc:docMk/>
            <pc:sldMk cId="2778108414" sldId="283"/>
            <ac:spMk id="21" creationId="{924F8531-99D8-7217-9408-F3FD07E25BBF}"/>
          </ac:spMkLst>
        </pc:spChg>
        <pc:spChg chg="del">
          <ac:chgData name="Fulcher.JoelJ[EM&amp;CC]" userId="55b45e04-9756-4db4-8b45-0eee4b15666d" providerId="ADAL" clId="{8892503E-878B-43E6-AC32-83C99510F0CA}" dt="2024-11-20T21:56:44.600" v="242" actId="478"/>
          <ac:spMkLst>
            <pc:docMk/>
            <pc:sldMk cId="2778108414" sldId="283"/>
            <ac:spMk id="22" creationId="{F90E23AE-A835-E42C-D81B-87D7BAAB548C}"/>
          </ac:spMkLst>
        </pc:spChg>
        <pc:spChg chg="del">
          <ac:chgData name="Fulcher.JoelJ[EM&amp;CC]" userId="55b45e04-9756-4db4-8b45-0eee4b15666d" providerId="ADAL" clId="{8892503E-878B-43E6-AC32-83C99510F0CA}" dt="2024-11-20T21:56:47.774" v="245" actId="478"/>
          <ac:spMkLst>
            <pc:docMk/>
            <pc:sldMk cId="2778108414" sldId="283"/>
            <ac:spMk id="27" creationId="{7AF9B9F4-4685-4D40-AE4D-F9C01142BE17}"/>
          </ac:spMkLst>
        </pc:spChg>
        <pc:spChg chg="del mod">
          <ac:chgData name="Fulcher.JoelJ[EM&amp;CC]" userId="55b45e04-9756-4db4-8b45-0eee4b15666d" providerId="ADAL" clId="{8892503E-878B-43E6-AC32-83C99510F0CA}" dt="2024-11-20T21:58:49.547" v="273" actId="478"/>
          <ac:spMkLst>
            <pc:docMk/>
            <pc:sldMk cId="2778108414" sldId="283"/>
            <ac:spMk id="28" creationId="{50F10770-755E-5B3D-8D28-0904A38EDAE0}"/>
          </ac:spMkLst>
        </pc:spChg>
      </pc:sldChg>
      <pc:sldChg chg="addSp delSp modSp mod">
        <pc:chgData name="Fulcher.JoelJ[EM&amp;CC]" userId="55b45e04-9756-4db4-8b45-0eee4b15666d" providerId="ADAL" clId="{8892503E-878B-43E6-AC32-83C99510F0CA}" dt="2024-11-20T21:57:40.535" v="254" actId="478"/>
        <pc:sldMkLst>
          <pc:docMk/>
          <pc:sldMk cId="909327956" sldId="284"/>
        </pc:sldMkLst>
        <pc:spChg chg="del">
          <ac:chgData name="Fulcher.JoelJ[EM&amp;CC]" userId="55b45e04-9756-4db4-8b45-0eee4b15666d" providerId="ADAL" clId="{8892503E-878B-43E6-AC32-83C99510F0CA}" dt="2024-11-20T21:51:13.144" v="181" actId="478"/>
          <ac:spMkLst>
            <pc:docMk/>
            <pc:sldMk cId="909327956" sldId="284"/>
            <ac:spMk id="5" creationId="{395ABBE5-4856-75AA-8009-EDE7C20180D5}"/>
          </ac:spMkLst>
        </pc:spChg>
        <pc:spChg chg="add mod">
          <ac:chgData name="Fulcher.JoelJ[EM&amp;CC]" userId="55b45e04-9756-4db4-8b45-0eee4b15666d" providerId="ADAL" clId="{8892503E-878B-43E6-AC32-83C99510F0CA}" dt="2024-11-20T21:51:15.292" v="183"/>
          <ac:spMkLst>
            <pc:docMk/>
            <pc:sldMk cId="909327956" sldId="284"/>
            <ac:spMk id="7" creationId="{E138F11C-32F8-1729-532B-9734015791A1}"/>
          </ac:spMkLst>
        </pc:spChg>
        <pc:spChg chg="add mod">
          <ac:chgData name="Fulcher.JoelJ[EM&amp;CC]" userId="55b45e04-9756-4db4-8b45-0eee4b15666d" providerId="ADAL" clId="{8892503E-878B-43E6-AC32-83C99510F0CA}" dt="2024-11-20T21:51:15.292" v="183"/>
          <ac:spMkLst>
            <pc:docMk/>
            <pc:sldMk cId="909327956" sldId="284"/>
            <ac:spMk id="9" creationId="{F9D3A97D-B037-3E2D-7F97-A4B604357E59}"/>
          </ac:spMkLst>
        </pc:spChg>
        <pc:spChg chg="add mod">
          <ac:chgData name="Fulcher.JoelJ[EM&amp;CC]" userId="55b45e04-9756-4db4-8b45-0eee4b15666d" providerId="ADAL" clId="{8892503E-878B-43E6-AC32-83C99510F0CA}" dt="2024-11-20T21:51:15.292" v="183"/>
          <ac:spMkLst>
            <pc:docMk/>
            <pc:sldMk cId="909327956" sldId="284"/>
            <ac:spMk id="10" creationId="{EFD33DB8-341D-93E2-F025-5E2F0848E225}"/>
          </ac:spMkLst>
        </pc:spChg>
        <pc:spChg chg="add mod">
          <ac:chgData name="Fulcher.JoelJ[EM&amp;CC]" userId="55b45e04-9756-4db4-8b45-0eee4b15666d" providerId="ADAL" clId="{8892503E-878B-43E6-AC32-83C99510F0CA}" dt="2024-11-20T21:51:15.292" v="183"/>
          <ac:spMkLst>
            <pc:docMk/>
            <pc:sldMk cId="909327956" sldId="284"/>
            <ac:spMk id="13" creationId="{A6BBC682-1D44-4C07-74AB-EECF567AD111}"/>
          </ac:spMkLst>
        </pc:spChg>
        <pc:spChg chg="add mod">
          <ac:chgData name="Fulcher.JoelJ[EM&amp;CC]" userId="55b45e04-9756-4db4-8b45-0eee4b15666d" providerId="ADAL" clId="{8892503E-878B-43E6-AC32-83C99510F0CA}" dt="2024-11-20T21:51:15.292" v="183"/>
          <ac:spMkLst>
            <pc:docMk/>
            <pc:sldMk cId="909327956" sldId="284"/>
            <ac:spMk id="14" creationId="{ABE260CB-1370-AA19-9349-43C5E6A1EBE3}"/>
          </ac:spMkLst>
        </pc:spChg>
        <pc:spChg chg="add mod">
          <ac:chgData name="Fulcher.JoelJ[EM&amp;CC]" userId="55b45e04-9756-4db4-8b45-0eee4b15666d" providerId="ADAL" clId="{8892503E-878B-43E6-AC32-83C99510F0CA}" dt="2024-11-20T21:57:38.535" v="253"/>
          <ac:spMkLst>
            <pc:docMk/>
            <pc:sldMk cId="909327956" sldId="284"/>
            <ac:spMk id="15" creationId="{CB30F4CE-3F5D-C6F5-B5F6-E8D2C29F3C58}"/>
          </ac:spMkLst>
        </pc:spChg>
        <pc:spChg chg="del">
          <ac:chgData name="Fulcher.JoelJ[EM&amp;CC]" userId="55b45e04-9756-4db4-8b45-0eee4b15666d" providerId="ADAL" clId="{8892503E-878B-43E6-AC32-83C99510F0CA}" dt="2024-11-20T21:51:10.018" v="178" actId="478"/>
          <ac:spMkLst>
            <pc:docMk/>
            <pc:sldMk cId="909327956" sldId="284"/>
            <ac:spMk id="17" creationId="{2F995B60-7EB1-DFDA-9480-C5C18D32B00C}"/>
          </ac:spMkLst>
        </pc:spChg>
        <pc:spChg chg="del">
          <ac:chgData name="Fulcher.JoelJ[EM&amp;CC]" userId="55b45e04-9756-4db4-8b45-0eee4b15666d" providerId="ADAL" clId="{8892503E-878B-43E6-AC32-83C99510F0CA}" dt="2024-11-20T21:51:12.289" v="180" actId="478"/>
          <ac:spMkLst>
            <pc:docMk/>
            <pc:sldMk cId="909327956" sldId="284"/>
            <ac:spMk id="21" creationId="{924F8531-99D8-7217-9408-F3FD07E25BBF}"/>
          </ac:spMkLst>
        </pc:spChg>
        <pc:spChg chg="del">
          <ac:chgData name="Fulcher.JoelJ[EM&amp;CC]" userId="55b45e04-9756-4db4-8b45-0eee4b15666d" providerId="ADAL" clId="{8892503E-878B-43E6-AC32-83C99510F0CA}" dt="2024-11-20T21:51:11.118" v="179" actId="478"/>
          <ac:spMkLst>
            <pc:docMk/>
            <pc:sldMk cId="909327956" sldId="284"/>
            <ac:spMk id="22" creationId="{F90E23AE-A835-E42C-D81B-87D7BAAB548C}"/>
          </ac:spMkLst>
        </pc:spChg>
        <pc:spChg chg="del">
          <ac:chgData name="Fulcher.JoelJ[EM&amp;CC]" userId="55b45e04-9756-4db4-8b45-0eee4b15666d" providerId="ADAL" clId="{8892503E-878B-43E6-AC32-83C99510F0CA}" dt="2024-11-20T21:51:14.448" v="182" actId="478"/>
          <ac:spMkLst>
            <pc:docMk/>
            <pc:sldMk cId="909327956" sldId="284"/>
            <ac:spMk id="27" creationId="{7AF9B9F4-4685-4D40-AE4D-F9C01142BE17}"/>
          </ac:spMkLst>
        </pc:spChg>
        <pc:spChg chg="del mod">
          <ac:chgData name="Fulcher.JoelJ[EM&amp;CC]" userId="55b45e04-9756-4db4-8b45-0eee4b15666d" providerId="ADAL" clId="{8892503E-878B-43E6-AC32-83C99510F0CA}" dt="2024-11-20T21:57:40.535" v="254" actId="478"/>
          <ac:spMkLst>
            <pc:docMk/>
            <pc:sldMk cId="909327956" sldId="284"/>
            <ac:spMk id="28" creationId="{50F10770-755E-5B3D-8D28-0904A38EDAE0}"/>
          </ac:spMkLst>
        </pc:spChg>
      </pc:sldChg>
      <pc:sldChg chg="addSp delSp modSp mod">
        <pc:chgData name="Fulcher.JoelJ[EM&amp;CC]" userId="55b45e04-9756-4db4-8b45-0eee4b15666d" providerId="ADAL" clId="{8892503E-878B-43E6-AC32-83C99510F0CA}" dt="2024-11-20T21:57:47.374" v="256" actId="478"/>
        <pc:sldMkLst>
          <pc:docMk/>
          <pc:sldMk cId="975874670" sldId="285"/>
        </pc:sldMkLst>
        <pc:spChg chg="add mod">
          <ac:chgData name="Fulcher.JoelJ[EM&amp;CC]" userId="55b45e04-9756-4db4-8b45-0eee4b15666d" providerId="ADAL" clId="{8892503E-878B-43E6-AC32-83C99510F0CA}" dt="2024-11-20T21:51:30.473" v="192"/>
          <ac:spMkLst>
            <pc:docMk/>
            <pc:sldMk cId="975874670" sldId="285"/>
            <ac:spMk id="3" creationId="{CB752F79-771A-D7E1-4519-9BD7F30331F6}"/>
          </ac:spMkLst>
        </pc:spChg>
        <pc:spChg chg="del">
          <ac:chgData name="Fulcher.JoelJ[EM&amp;CC]" userId="55b45e04-9756-4db4-8b45-0eee4b15666d" providerId="ADAL" clId="{8892503E-878B-43E6-AC32-83C99510F0CA}" dt="2024-11-20T21:51:22.953" v="187" actId="478"/>
          <ac:spMkLst>
            <pc:docMk/>
            <pc:sldMk cId="975874670" sldId="285"/>
            <ac:spMk id="5" creationId="{395ABBE5-4856-75AA-8009-EDE7C20180D5}"/>
          </ac:spMkLst>
        </pc:spChg>
        <pc:spChg chg="add mod">
          <ac:chgData name="Fulcher.JoelJ[EM&amp;CC]" userId="55b45e04-9756-4db4-8b45-0eee4b15666d" providerId="ADAL" clId="{8892503E-878B-43E6-AC32-83C99510F0CA}" dt="2024-11-20T21:51:30.473" v="192"/>
          <ac:spMkLst>
            <pc:docMk/>
            <pc:sldMk cId="975874670" sldId="285"/>
            <ac:spMk id="9" creationId="{140FE846-864A-FFFB-139C-EB8A15238381}"/>
          </ac:spMkLst>
        </pc:spChg>
        <pc:spChg chg="add mod">
          <ac:chgData name="Fulcher.JoelJ[EM&amp;CC]" userId="55b45e04-9756-4db4-8b45-0eee4b15666d" providerId="ADAL" clId="{8892503E-878B-43E6-AC32-83C99510F0CA}" dt="2024-11-20T21:51:30.473" v="192"/>
          <ac:spMkLst>
            <pc:docMk/>
            <pc:sldMk cId="975874670" sldId="285"/>
            <ac:spMk id="11" creationId="{0D66FB44-16B9-8F1F-08A9-FF2A462947BF}"/>
          </ac:spMkLst>
        </pc:spChg>
        <pc:spChg chg="add mod">
          <ac:chgData name="Fulcher.JoelJ[EM&amp;CC]" userId="55b45e04-9756-4db4-8b45-0eee4b15666d" providerId="ADAL" clId="{8892503E-878B-43E6-AC32-83C99510F0CA}" dt="2024-11-20T21:51:30.473" v="192"/>
          <ac:spMkLst>
            <pc:docMk/>
            <pc:sldMk cId="975874670" sldId="285"/>
            <ac:spMk id="13" creationId="{BACC89B6-DD59-5951-7892-B3B1FEF112A7}"/>
          </ac:spMkLst>
        </pc:spChg>
        <pc:spChg chg="add mod">
          <ac:chgData name="Fulcher.JoelJ[EM&amp;CC]" userId="55b45e04-9756-4db4-8b45-0eee4b15666d" providerId="ADAL" clId="{8892503E-878B-43E6-AC32-83C99510F0CA}" dt="2024-11-20T21:51:30.473" v="192"/>
          <ac:spMkLst>
            <pc:docMk/>
            <pc:sldMk cId="975874670" sldId="285"/>
            <ac:spMk id="14" creationId="{BC741286-05D9-6E71-0292-AC00BA194D02}"/>
          </ac:spMkLst>
        </pc:spChg>
        <pc:spChg chg="add mod">
          <ac:chgData name="Fulcher.JoelJ[EM&amp;CC]" userId="55b45e04-9756-4db4-8b45-0eee4b15666d" providerId="ADAL" clId="{8892503E-878B-43E6-AC32-83C99510F0CA}" dt="2024-11-20T21:57:45.825" v="255"/>
          <ac:spMkLst>
            <pc:docMk/>
            <pc:sldMk cId="975874670" sldId="285"/>
            <ac:spMk id="15" creationId="{0E922B47-70F3-6525-FF56-0E238293771B}"/>
          </ac:spMkLst>
        </pc:spChg>
        <pc:spChg chg="del mod">
          <ac:chgData name="Fulcher.JoelJ[EM&amp;CC]" userId="55b45e04-9756-4db4-8b45-0eee4b15666d" providerId="ADAL" clId="{8892503E-878B-43E6-AC32-83C99510F0CA}" dt="2024-11-20T21:51:24.887" v="189" actId="478"/>
          <ac:spMkLst>
            <pc:docMk/>
            <pc:sldMk cId="975874670" sldId="285"/>
            <ac:spMk id="17" creationId="{2F995B60-7EB1-DFDA-9480-C5C18D32B00C}"/>
          </ac:spMkLst>
        </pc:spChg>
        <pc:spChg chg="del mod">
          <ac:chgData name="Fulcher.JoelJ[EM&amp;CC]" userId="55b45e04-9756-4db4-8b45-0eee4b15666d" providerId="ADAL" clId="{8892503E-878B-43E6-AC32-83C99510F0CA}" dt="2024-11-20T21:51:21.263" v="185" actId="478"/>
          <ac:spMkLst>
            <pc:docMk/>
            <pc:sldMk cId="975874670" sldId="285"/>
            <ac:spMk id="21" creationId="{924F8531-99D8-7217-9408-F3FD07E25BBF}"/>
          </ac:spMkLst>
        </pc:spChg>
        <pc:spChg chg="del">
          <ac:chgData name="Fulcher.JoelJ[EM&amp;CC]" userId="55b45e04-9756-4db4-8b45-0eee4b15666d" providerId="ADAL" clId="{8892503E-878B-43E6-AC32-83C99510F0CA}" dt="2024-11-20T21:51:22.057" v="186" actId="478"/>
          <ac:spMkLst>
            <pc:docMk/>
            <pc:sldMk cId="975874670" sldId="285"/>
            <ac:spMk id="22" creationId="{F90E23AE-A835-E42C-D81B-87D7BAAB548C}"/>
          </ac:spMkLst>
        </pc:spChg>
        <pc:spChg chg="del">
          <ac:chgData name="Fulcher.JoelJ[EM&amp;CC]" userId="55b45e04-9756-4db4-8b45-0eee4b15666d" providerId="ADAL" clId="{8892503E-878B-43E6-AC32-83C99510F0CA}" dt="2024-11-20T21:51:28.312" v="191" actId="478"/>
          <ac:spMkLst>
            <pc:docMk/>
            <pc:sldMk cId="975874670" sldId="285"/>
            <ac:spMk id="27" creationId="{7AF9B9F4-4685-4D40-AE4D-F9C01142BE17}"/>
          </ac:spMkLst>
        </pc:spChg>
        <pc:spChg chg="del mod">
          <ac:chgData name="Fulcher.JoelJ[EM&amp;CC]" userId="55b45e04-9756-4db4-8b45-0eee4b15666d" providerId="ADAL" clId="{8892503E-878B-43E6-AC32-83C99510F0CA}" dt="2024-11-20T21:57:47.374" v="256" actId="478"/>
          <ac:spMkLst>
            <pc:docMk/>
            <pc:sldMk cId="975874670" sldId="285"/>
            <ac:spMk id="28" creationId="{50F10770-755E-5B3D-8D28-0904A38EDAE0}"/>
          </ac:spMkLst>
        </pc:spChg>
      </pc:sldChg>
      <pc:sldChg chg="addSp delSp modSp mod">
        <pc:chgData name="Fulcher.JoelJ[EM&amp;CC]" userId="55b45e04-9756-4db4-8b45-0eee4b15666d" providerId="ADAL" clId="{8892503E-878B-43E6-AC32-83C99510F0CA}" dt="2024-11-20T21:59:15.206" v="289" actId="1036"/>
        <pc:sldMkLst>
          <pc:docMk/>
          <pc:sldMk cId="1979118523" sldId="286"/>
        </pc:sldMkLst>
        <pc:spChg chg="mod">
          <ac:chgData name="Fulcher.JoelJ[EM&amp;CC]" userId="55b45e04-9756-4db4-8b45-0eee4b15666d" providerId="ADAL" clId="{8892503E-878B-43E6-AC32-83C99510F0CA}" dt="2024-11-20T21:59:15.206" v="289" actId="1036"/>
          <ac:spMkLst>
            <pc:docMk/>
            <pc:sldMk cId="1979118523" sldId="286"/>
            <ac:spMk id="2" creationId="{8B5DC1DE-50E6-7E67-C132-C2804E3F408A}"/>
          </ac:spMkLst>
        </pc:spChg>
        <pc:spChg chg="add mod">
          <ac:chgData name="Fulcher.JoelJ[EM&amp;CC]" userId="55b45e04-9756-4db4-8b45-0eee4b15666d" providerId="ADAL" clId="{8892503E-878B-43E6-AC32-83C99510F0CA}" dt="2024-11-20T21:52:09.862" v="200"/>
          <ac:spMkLst>
            <pc:docMk/>
            <pc:sldMk cId="1979118523" sldId="286"/>
            <ac:spMk id="3" creationId="{6D414D76-C421-3E4B-2B60-A7E79E84711B}"/>
          </ac:spMkLst>
        </pc:spChg>
        <pc:spChg chg="del">
          <ac:chgData name="Fulcher.JoelJ[EM&amp;CC]" userId="55b45e04-9756-4db4-8b45-0eee4b15666d" providerId="ADAL" clId="{8892503E-878B-43E6-AC32-83C99510F0CA}" dt="2024-11-20T21:52:00.978" v="194" actId="478"/>
          <ac:spMkLst>
            <pc:docMk/>
            <pc:sldMk cId="1979118523" sldId="286"/>
            <ac:spMk id="5" creationId="{395ABBE5-4856-75AA-8009-EDE7C20180D5}"/>
          </ac:spMkLst>
        </pc:spChg>
        <pc:spChg chg="add mod">
          <ac:chgData name="Fulcher.JoelJ[EM&amp;CC]" userId="55b45e04-9756-4db4-8b45-0eee4b15666d" providerId="ADAL" clId="{8892503E-878B-43E6-AC32-83C99510F0CA}" dt="2024-11-20T21:52:09.862" v="200"/>
          <ac:spMkLst>
            <pc:docMk/>
            <pc:sldMk cId="1979118523" sldId="286"/>
            <ac:spMk id="7" creationId="{11D8B6A1-EAC9-6441-83AF-D22131DCC346}"/>
          </ac:spMkLst>
        </pc:spChg>
        <pc:spChg chg="add mod">
          <ac:chgData name="Fulcher.JoelJ[EM&amp;CC]" userId="55b45e04-9756-4db4-8b45-0eee4b15666d" providerId="ADAL" clId="{8892503E-878B-43E6-AC32-83C99510F0CA}" dt="2024-11-20T21:52:09.862" v="200"/>
          <ac:spMkLst>
            <pc:docMk/>
            <pc:sldMk cId="1979118523" sldId="286"/>
            <ac:spMk id="8" creationId="{027CD273-9DCF-5126-0AB2-D5E5315D2F86}"/>
          </ac:spMkLst>
        </pc:spChg>
        <pc:spChg chg="add mod">
          <ac:chgData name="Fulcher.JoelJ[EM&amp;CC]" userId="55b45e04-9756-4db4-8b45-0eee4b15666d" providerId="ADAL" clId="{8892503E-878B-43E6-AC32-83C99510F0CA}" dt="2024-11-20T21:52:09.862" v="200"/>
          <ac:spMkLst>
            <pc:docMk/>
            <pc:sldMk cId="1979118523" sldId="286"/>
            <ac:spMk id="10" creationId="{4844F082-130A-A3B9-15F2-E77D4A176D57}"/>
          </ac:spMkLst>
        </pc:spChg>
        <pc:spChg chg="add mod">
          <ac:chgData name="Fulcher.JoelJ[EM&amp;CC]" userId="55b45e04-9756-4db4-8b45-0eee4b15666d" providerId="ADAL" clId="{8892503E-878B-43E6-AC32-83C99510F0CA}" dt="2024-11-20T21:52:09.862" v="200"/>
          <ac:spMkLst>
            <pc:docMk/>
            <pc:sldMk cId="1979118523" sldId="286"/>
            <ac:spMk id="14" creationId="{B31386E1-2CBD-917E-CAE6-A659764C3DE0}"/>
          </ac:spMkLst>
        </pc:spChg>
        <pc:spChg chg="add mod">
          <ac:chgData name="Fulcher.JoelJ[EM&amp;CC]" userId="55b45e04-9756-4db4-8b45-0eee4b15666d" providerId="ADAL" clId="{8892503E-878B-43E6-AC32-83C99510F0CA}" dt="2024-11-20T21:57:52.659" v="257"/>
          <ac:spMkLst>
            <pc:docMk/>
            <pc:sldMk cId="1979118523" sldId="286"/>
            <ac:spMk id="15" creationId="{4008411F-9FCB-F979-391A-28329ADCDA0C}"/>
          </ac:spMkLst>
        </pc:spChg>
        <pc:spChg chg="del">
          <ac:chgData name="Fulcher.JoelJ[EM&amp;CC]" userId="55b45e04-9756-4db4-8b45-0eee4b15666d" providerId="ADAL" clId="{8892503E-878B-43E6-AC32-83C99510F0CA}" dt="2024-11-20T21:52:03.424" v="195" actId="478"/>
          <ac:spMkLst>
            <pc:docMk/>
            <pc:sldMk cId="1979118523" sldId="286"/>
            <ac:spMk id="17" creationId="{2F995B60-7EB1-DFDA-9480-C5C18D32B00C}"/>
          </ac:spMkLst>
        </pc:spChg>
        <pc:spChg chg="del mod">
          <ac:chgData name="Fulcher.JoelJ[EM&amp;CC]" userId="55b45e04-9756-4db4-8b45-0eee4b15666d" providerId="ADAL" clId="{8892503E-878B-43E6-AC32-83C99510F0CA}" dt="2024-11-20T21:52:08.863" v="199" actId="478"/>
          <ac:spMkLst>
            <pc:docMk/>
            <pc:sldMk cId="1979118523" sldId="286"/>
            <ac:spMk id="21" creationId="{924F8531-99D8-7217-9408-F3FD07E25BBF}"/>
          </ac:spMkLst>
        </pc:spChg>
        <pc:spChg chg="del">
          <ac:chgData name="Fulcher.JoelJ[EM&amp;CC]" userId="55b45e04-9756-4db4-8b45-0eee4b15666d" providerId="ADAL" clId="{8892503E-878B-43E6-AC32-83C99510F0CA}" dt="2024-11-20T21:52:05.112" v="196" actId="478"/>
          <ac:spMkLst>
            <pc:docMk/>
            <pc:sldMk cId="1979118523" sldId="286"/>
            <ac:spMk id="22" creationId="{F90E23AE-A835-E42C-D81B-87D7BAAB548C}"/>
          </ac:spMkLst>
        </pc:spChg>
        <pc:spChg chg="del">
          <ac:chgData name="Fulcher.JoelJ[EM&amp;CC]" userId="55b45e04-9756-4db4-8b45-0eee4b15666d" providerId="ADAL" clId="{8892503E-878B-43E6-AC32-83C99510F0CA}" dt="2024-11-20T21:52:07.670" v="198" actId="478"/>
          <ac:spMkLst>
            <pc:docMk/>
            <pc:sldMk cId="1979118523" sldId="286"/>
            <ac:spMk id="27" creationId="{7AF9B9F4-4685-4D40-AE4D-F9C01142BE17}"/>
          </ac:spMkLst>
        </pc:spChg>
        <pc:spChg chg="del mod">
          <ac:chgData name="Fulcher.JoelJ[EM&amp;CC]" userId="55b45e04-9756-4db4-8b45-0eee4b15666d" providerId="ADAL" clId="{8892503E-878B-43E6-AC32-83C99510F0CA}" dt="2024-11-20T21:57:54.341" v="258" actId="478"/>
          <ac:spMkLst>
            <pc:docMk/>
            <pc:sldMk cId="1979118523" sldId="286"/>
            <ac:spMk id="28" creationId="{50F10770-755E-5B3D-8D28-0904A38EDAE0}"/>
          </ac:spMkLst>
        </pc:spChg>
      </pc:sldChg>
      <pc:sldChg chg="modSp mod">
        <pc:chgData name="Fulcher.JoelJ[EM&amp;CC]" userId="55b45e04-9756-4db4-8b45-0eee4b15666d" providerId="ADAL" clId="{8892503E-878B-43E6-AC32-83C99510F0CA}" dt="2024-11-20T21:50:02.069" v="152" actId="14100"/>
        <pc:sldMkLst>
          <pc:docMk/>
          <pc:sldMk cId="2566959109" sldId="287"/>
        </pc:sldMkLst>
        <pc:spChg chg="mod">
          <ac:chgData name="Fulcher.JoelJ[EM&amp;CC]" userId="55b45e04-9756-4db4-8b45-0eee4b15666d" providerId="ADAL" clId="{8892503E-878B-43E6-AC32-83C99510F0CA}" dt="2024-11-20T21:48:24.325" v="65" actId="120"/>
          <ac:spMkLst>
            <pc:docMk/>
            <pc:sldMk cId="2566959109" sldId="287"/>
            <ac:spMk id="5" creationId="{395ABBE5-4856-75AA-8009-EDE7C20180D5}"/>
          </ac:spMkLst>
        </pc:spChg>
        <pc:spChg chg="mod">
          <ac:chgData name="Fulcher.JoelJ[EM&amp;CC]" userId="55b45e04-9756-4db4-8b45-0eee4b15666d" providerId="ADAL" clId="{8892503E-878B-43E6-AC32-83C99510F0CA}" dt="2024-11-20T21:48:53.143" v="104" actId="14100"/>
          <ac:spMkLst>
            <pc:docMk/>
            <pc:sldMk cId="2566959109" sldId="287"/>
            <ac:spMk id="17" creationId="{2F995B60-7EB1-DFDA-9480-C5C18D32B00C}"/>
          </ac:spMkLst>
        </pc:spChg>
        <pc:spChg chg="mod">
          <ac:chgData name="Fulcher.JoelJ[EM&amp;CC]" userId="55b45e04-9756-4db4-8b45-0eee4b15666d" providerId="ADAL" clId="{8892503E-878B-43E6-AC32-83C99510F0CA}" dt="2024-11-20T21:48:12.128" v="38" actId="120"/>
          <ac:spMkLst>
            <pc:docMk/>
            <pc:sldMk cId="2566959109" sldId="287"/>
            <ac:spMk id="21" creationId="{924F8531-99D8-7217-9408-F3FD07E25BBF}"/>
          </ac:spMkLst>
        </pc:spChg>
        <pc:spChg chg="mod">
          <ac:chgData name="Fulcher.JoelJ[EM&amp;CC]" userId="55b45e04-9756-4db4-8b45-0eee4b15666d" providerId="ADAL" clId="{8892503E-878B-43E6-AC32-83C99510F0CA}" dt="2024-11-20T21:49:23.721" v="151" actId="20577"/>
          <ac:spMkLst>
            <pc:docMk/>
            <pc:sldMk cId="2566959109" sldId="287"/>
            <ac:spMk id="22" creationId="{F90E23AE-A835-E42C-D81B-87D7BAAB548C}"/>
          </ac:spMkLst>
        </pc:spChg>
        <pc:spChg chg="mod">
          <ac:chgData name="Fulcher.JoelJ[EM&amp;CC]" userId="55b45e04-9756-4db4-8b45-0eee4b15666d" providerId="ADAL" clId="{8892503E-878B-43E6-AC32-83C99510F0CA}" dt="2024-11-20T21:50:02.069" v="152" actId="14100"/>
          <ac:spMkLst>
            <pc:docMk/>
            <pc:sldMk cId="2566959109" sldId="287"/>
            <ac:spMk id="27" creationId="{7AF9B9F4-4685-4D40-AE4D-F9C01142BE17}"/>
          </ac:spMkLst>
        </pc:spChg>
        <pc:spChg chg="mod">
          <ac:chgData name="Fulcher.JoelJ[EM&amp;CC]" userId="55b45e04-9756-4db4-8b45-0eee4b15666d" providerId="ADAL" clId="{8892503E-878B-43E6-AC32-83C99510F0CA}" dt="2024-11-20T21:48:50.436" v="103" actId="14100"/>
          <ac:spMkLst>
            <pc:docMk/>
            <pc:sldMk cId="2566959109" sldId="287"/>
            <ac:spMk id="28" creationId="{50F10770-755E-5B3D-8D28-0904A38EDAE0}"/>
          </ac:spMkLst>
        </pc:spChg>
      </pc:sldChg>
      <pc:sldChg chg="addSp delSp modSp mod">
        <pc:chgData name="Fulcher.JoelJ[EM&amp;CC]" userId="55b45e04-9756-4db4-8b45-0eee4b15666d" providerId="ADAL" clId="{8892503E-878B-43E6-AC32-83C99510F0CA}" dt="2024-11-20T21:57:21.374" v="249" actId="478"/>
        <pc:sldMkLst>
          <pc:docMk/>
          <pc:sldMk cId="4119182593" sldId="288"/>
        </pc:sldMkLst>
        <pc:spChg chg="add del mod">
          <ac:chgData name="Fulcher.JoelJ[EM&amp;CC]" userId="55b45e04-9756-4db4-8b45-0eee4b15666d" providerId="ADAL" clId="{8892503E-878B-43E6-AC32-83C99510F0CA}" dt="2024-11-20T21:50:16.489" v="154"/>
          <ac:spMkLst>
            <pc:docMk/>
            <pc:sldMk cId="4119182593" sldId="288"/>
            <ac:spMk id="3" creationId="{54A7CB1F-2045-42FC-D385-07E6F4382A74}"/>
          </ac:spMkLst>
        </pc:spChg>
        <pc:spChg chg="del mod">
          <ac:chgData name="Fulcher.JoelJ[EM&amp;CC]" userId="55b45e04-9756-4db4-8b45-0eee4b15666d" providerId="ADAL" clId="{8892503E-878B-43E6-AC32-83C99510F0CA}" dt="2024-11-20T21:50:24.273" v="160" actId="478"/>
          <ac:spMkLst>
            <pc:docMk/>
            <pc:sldMk cId="4119182593" sldId="288"/>
            <ac:spMk id="5" creationId="{395ABBE5-4856-75AA-8009-EDE7C20180D5}"/>
          </ac:spMkLst>
        </pc:spChg>
        <pc:spChg chg="add del mod">
          <ac:chgData name="Fulcher.JoelJ[EM&amp;CC]" userId="55b45e04-9756-4db4-8b45-0eee4b15666d" providerId="ADAL" clId="{8892503E-878B-43E6-AC32-83C99510F0CA}" dt="2024-11-20T21:50:16.489" v="154"/>
          <ac:spMkLst>
            <pc:docMk/>
            <pc:sldMk cId="4119182593" sldId="288"/>
            <ac:spMk id="10" creationId="{805AB12F-09E6-1307-3E6A-30AEE17EE996}"/>
          </ac:spMkLst>
        </pc:spChg>
        <pc:spChg chg="add del mod">
          <ac:chgData name="Fulcher.JoelJ[EM&amp;CC]" userId="55b45e04-9756-4db4-8b45-0eee4b15666d" providerId="ADAL" clId="{8892503E-878B-43E6-AC32-83C99510F0CA}" dt="2024-11-20T21:50:16.489" v="154"/>
          <ac:spMkLst>
            <pc:docMk/>
            <pc:sldMk cId="4119182593" sldId="288"/>
            <ac:spMk id="11" creationId="{0B2DE371-8CA8-4530-B48F-E27507A6BFE9}"/>
          </ac:spMkLst>
        </pc:spChg>
        <pc:spChg chg="add del mod">
          <ac:chgData name="Fulcher.JoelJ[EM&amp;CC]" userId="55b45e04-9756-4db4-8b45-0eee4b15666d" providerId="ADAL" clId="{8892503E-878B-43E6-AC32-83C99510F0CA}" dt="2024-11-20T21:50:16.489" v="154"/>
          <ac:spMkLst>
            <pc:docMk/>
            <pc:sldMk cId="4119182593" sldId="288"/>
            <ac:spMk id="13" creationId="{978DEA37-48CD-43FE-6935-09ABB80A6220}"/>
          </ac:spMkLst>
        </pc:spChg>
        <pc:spChg chg="add del mod">
          <ac:chgData name="Fulcher.JoelJ[EM&amp;CC]" userId="55b45e04-9756-4db4-8b45-0eee4b15666d" providerId="ADAL" clId="{8892503E-878B-43E6-AC32-83C99510F0CA}" dt="2024-11-20T21:50:16.489" v="154"/>
          <ac:spMkLst>
            <pc:docMk/>
            <pc:sldMk cId="4119182593" sldId="288"/>
            <ac:spMk id="14" creationId="{08A4602C-DF10-D174-C681-148572E0B3BB}"/>
          </ac:spMkLst>
        </pc:spChg>
        <pc:spChg chg="add del mod">
          <ac:chgData name="Fulcher.JoelJ[EM&amp;CC]" userId="55b45e04-9756-4db4-8b45-0eee4b15666d" providerId="ADAL" clId="{8892503E-878B-43E6-AC32-83C99510F0CA}" dt="2024-11-20T21:50:16.489" v="154"/>
          <ac:spMkLst>
            <pc:docMk/>
            <pc:sldMk cId="4119182593" sldId="288"/>
            <ac:spMk id="15" creationId="{C92EA41D-2600-37FF-AA38-0E9F45345871}"/>
          </ac:spMkLst>
        </pc:spChg>
        <pc:spChg chg="add mod">
          <ac:chgData name="Fulcher.JoelJ[EM&amp;CC]" userId="55b45e04-9756-4db4-8b45-0eee4b15666d" providerId="ADAL" clId="{8892503E-878B-43E6-AC32-83C99510F0CA}" dt="2024-11-20T21:50:27.691" v="165"/>
          <ac:spMkLst>
            <pc:docMk/>
            <pc:sldMk cId="4119182593" sldId="288"/>
            <ac:spMk id="16" creationId="{128DF4CD-271E-E344-2561-5B92686C2972}"/>
          </ac:spMkLst>
        </pc:spChg>
        <pc:spChg chg="del mod">
          <ac:chgData name="Fulcher.JoelJ[EM&amp;CC]" userId="55b45e04-9756-4db4-8b45-0eee4b15666d" providerId="ADAL" clId="{8892503E-878B-43E6-AC32-83C99510F0CA}" dt="2024-11-20T21:50:23.064" v="158" actId="478"/>
          <ac:spMkLst>
            <pc:docMk/>
            <pc:sldMk cId="4119182593" sldId="288"/>
            <ac:spMk id="17" creationId="{2F995B60-7EB1-DFDA-9480-C5C18D32B00C}"/>
          </ac:spMkLst>
        </pc:spChg>
        <pc:spChg chg="add mod">
          <ac:chgData name="Fulcher.JoelJ[EM&amp;CC]" userId="55b45e04-9756-4db4-8b45-0eee4b15666d" providerId="ADAL" clId="{8892503E-878B-43E6-AC32-83C99510F0CA}" dt="2024-11-20T21:50:27.691" v="165"/>
          <ac:spMkLst>
            <pc:docMk/>
            <pc:sldMk cId="4119182593" sldId="288"/>
            <ac:spMk id="18" creationId="{511C69E5-5A1F-1721-5885-BDC08DD62810}"/>
          </ac:spMkLst>
        </pc:spChg>
        <pc:spChg chg="add mod">
          <ac:chgData name="Fulcher.JoelJ[EM&amp;CC]" userId="55b45e04-9756-4db4-8b45-0eee4b15666d" providerId="ADAL" clId="{8892503E-878B-43E6-AC32-83C99510F0CA}" dt="2024-11-20T21:50:27.691" v="165"/>
          <ac:spMkLst>
            <pc:docMk/>
            <pc:sldMk cId="4119182593" sldId="288"/>
            <ac:spMk id="19" creationId="{D728F7AC-A67B-5157-5206-FBC4009DAD0D}"/>
          </ac:spMkLst>
        </pc:spChg>
        <pc:spChg chg="add mod">
          <ac:chgData name="Fulcher.JoelJ[EM&amp;CC]" userId="55b45e04-9756-4db4-8b45-0eee4b15666d" providerId="ADAL" clId="{8892503E-878B-43E6-AC32-83C99510F0CA}" dt="2024-11-20T21:50:27.691" v="165"/>
          <ac:spMkLst>
            <pc:docMk/>
            <pc:sldMk cId="4119182593" sldId="288"/>
            <ac:spMk id="20" creationId="{65AE6CEF-250F-7169-9F0B-8789FDC0E2C8}"/>
          </ac:spMkLst>
        </pc:spChg>
        <pc:spChg chg="del mod">
          <ac:chgData name="Fulcher.JoelJ[EM&amp;CC]" userId="55b45e04-9756-4db4-8b45-0eee4b15666d" providerId="ADAL" clId="{8892503E-878B-43E6-AC32-83C99510F0CA}" dt="2024-11-20T21:50:25.569" v="162" actId="478"/>
          <ac:spMkLst>
            <pc:docMk/>
            <pc:sldMk cId="4119182593" sldId="288"/>
            <ac:spMk id="21" creationId="{924F8531-99D8-7217-9408-F3FD07E25BBF}"/>
          </ac:spMkLst>
        </pc:spChg>
        <pc:spChg chg="del mod">
          <ac:chgData name="Fulcher.JoelJ[EM&amp;CC]" userId="55b45e04-9756-4db4-8b45-0eee4b15666d" providerId="ADAL" clId="{8892503E-878B-43E6-AC32-83C99510F0CA}" dt="2024-11-20T21:50:26.638" v="164" actId="478"/>
          <ac:spMkLst>
            <pc:docMk/>
            <pc:sldMk cId="4119182593" sldId="288"/>
            <ac:spMk id="22" creationId="{F90E23AE-A835-E42C-D81B-87D7BAAB548C}"/>
          </ac:spMkLst>
        </pc:spChg>
        <pc:spChg chg="add mod">
          <ac:chgData name="Fulcher.JoelJ[EM&amp;CC]" userId="55b45e04-9756-4db4-8b45-0eee4b15666d" providerId="ADAL" clId="{8892503E-878B-43E6-AC32-83C99510F0CA}" dt="2024-11-20T21:50:27.691" v="165"/>
          <ac:spMkLst>
            <pc:docMk/>
            <pc:sldMk cId="4119182593" sldId="288"/>
            <ac:spMk id="23" creationId="{CA69E1D9-CB46-E12D-BB5D-B1854C5E8E40}"/>
          </ac:spMkLst>
        </pc:spChg>
        <pc:spChg chg="add mod">
          <ac:chgData name="Fulcher.JoelJ[EM&amp;CC]" userId="55b45e04-9756-4db4-8b45-0eee4b15666d" providerId="ADAL" clId="{8892503E-878B-43E6-AC32-83C99510F0CA}" dt="2024-11-20T21:57:19.211" v="248"/>
          <ac:spMkLst>
            <pc:docMk/>
            <pc:sldMk cId="4119182593" sldId="288"/>
            <ac:spMk id="24" creationId="{21E40B47-DE49-0139-7F5B-51A3F79E84B4}"/>
          </ac:spMkLst>
        </pc:spChg>
        <pc:spChg chg="del">
          <ac:chgData name="Fulcher.JoelJ[EM&amp;CC]" userId="55b45e04-9756-4db4-8b45-0eee4b15666d" providerId="ADAL" clId="{8892503E-878B-43E6-AC32-83C99510F0CA}" dt="2024-11-20T21:50:21.849" v="156" actId="478"/>
          <ac:spMkLst>
            <pc:docMk/>
            <pc:sldMk cId="4119182593" sldId="288"/>
            <ac:spMk id="27" creationId="{7AF9B9F4-4685-4D40-AE4D-F9C01142BE17}"/>
          </ac:spMkLst>
        </pc:spChg>
        <pc:spChg chg="del mod">
          <ac:chgData name="Fulcher.JoelJ[EM&amp;CC]" userId="55b45e04-9756-4db4-8b45-0eee4b15666d" providerId="ADAL" clId="{8892503E-878B-43E6-AC32-83C99510F0CA}" dt="2024-11-20T21:57:21.374" v="249" actId="478"/>
          <ac:spMkLst>
            <pc:docMk/>
            <pc:sldMk cId="4119182593" sldId="288"/>
            <ac:spMk id="28" creationId="{50F10770-755E-5B3D-8D28-0904A38EDAE0}"/>
          </ac:spMkLst>
        </pc:spChg>
      </pc:sldChg>
      <pc:sldChg chg="addSp delSp modSp mod">
        <pc:chgData name="Fulcher.JoelJ[EM&amp;CC]" userId="55b45e04-9756-4db4-8b45-0eee4b15666d" providerId="ADAL" clId="{8892503E-878B-43E6-AC32-83C99510F0CA}" dt="2024-11-20T21:59:03.102" v="281" actId="1036"/>
        <pc:sldMkLst>
          <pc:docMk/>
          <pc:sldMk cId="1900449031" sldId="289"/>
        </pc:sldMkLst>
        <pc:spChg chg="mod">
          <ac:chgData name="Fulcher.JoelJ[EM&amp;CC]" userId="55b45e04-9756-4db4-8b45-0eee4b15666d" providerId="ADAL" clId="{8892503E-878B-43E6-AC32-83C99510F0CA}" dt="2024-11-20T21:59:03.102" v="281" actId="1036"/>
          <ac:spMkLst>
            <pc:docMk/>
            <pc:sldMk cId="1900449031" sldId="289"/>
            <ac:spMk id="2" creationId="{8B5DC1DE-50E6-7E67-C132-C2804E3F408A}"/>
          </ac:spMkLst>
        </pc:spChg>
        <pc:spChg chg="add mod">
          <ac:chgData name="Fulcher.JoelJ[EM&amp;CC]" userId="55b45e04-9756-4db4-8b45-0eee4b15666d" providerId="ADAL" clId="{8892503E-878B-43E6-AC32-83C99510F0CA}" dt="2024-11-20T21:50:49.587" v="176"/>
          <ac:spMkLst>
            <pc:docMk/>
            <pc:sldMk cId="1900449031" sldId="289"/>
            <ac:spMk id="3" creationId="{D58CB09C-5928-083A-BAA9-6874CE4DEF65}"/>
          </ac:spMkLst>
        </pc:spChg>
        <pc:spChg chg="del mod">
          <ac:chgData name="Fulcher.JoelJ[EM&amp;CC]" userId="55b45e04-9756-4db4-8b45-0eee4b15666d" providerId="ADAL" clId="{8892503E-878B-43E6-AC32-83C99510F0CA}" dt="2024-11-20T21:50:45.097" v="171" actId="478"/>
          <ac:spMkLst>
            <pc:docMk/>
            <pc:sldMk cId="1900449031" sldId="289"/>
            <ac:spMk id="5" creationId="{395ABBE5-4856-75AA-8009-EDE7C20180D5}"/>
          </ac:spMkLst>
        </pc:spChg>
        <pc:spChg chg="add mod">
          <ac:chgData name="Fulcher.JoelJ[EM&amp;CC]" userId="55b45e04-9756-4db4-8b45-0eee4b15666d" providerId="ADAL" clId="{8892503E-878B-43E6-AC32-83C99510F0CA}" dt="2024-11-20T21:50:49.587" v="176"/>
          <ac:spMkLst>
            <pc:docMk/>
            <pc:sldMk cId="1900449031" sldId="289"/>
            <ac:spMk id="6" creationId="{A38DCD4A-BA4A-BF23-799B-1307265ECE73}"/>
          </ac:spMkLst>
        </pc:spChg>
        <pc:spChg chg="add mod">
          <ac:chgData name="Fulcher.JoelJ[EM&amp;CC]" userId="55b45e04-9756-4db4-8b45-0eee4b15666d" providerId="ADAL" clId="{8892503E-878B-43E6-AC32-83C99510F0CA}" dt="2024-11-20T21:50:49.587" v="176"/>
          <ac:spMkLst>
            <pc:docMk/>
            <pc:sldMk cId="1900449031" sldId="289"/>
            <ac:spMk id="8" creationId="{D9C82500-BB28-2C12-552B-B355FD084746}"/>
          </ac:spMkLst>
        </pc:spChg>
        <pc:spChg chg="add mod">
          <ac:chgData name="Fulcher.JoelJ[EM&amp;CC]" userId="55b45e04-9756-4db4-8b45-0eee4b15666d" providerId="ADAL" clId="{8892503E-878B-43E6-AC32-83C99510F0CA}" dt="2024-11-20T21:50:49.587" v="176"/>
          <ac:spMkLst>
            <pc:docMk/>
            <pc:sldMk cId="1900449031" sldId="289"/>
            <ac:spMk id="10" creationId="{1EE46D6C-8FF1-F3EB-D996-256D7A6228D2}"/>
          </ac:spMkLst>
        </pc:spChg>
        <pc:spChg chg="add mod">
          <ac:chgData name="Fulcher.JoelJ[EM&amp;CC]" userId="55b45e04-9756-4db4-8b45-0eee4b15666d" providerId="ADAL" clId="{8892503E-878B-43E6-AC32-83C99510F0CA}" dt="2024-11-20T21:50:49.587" v="176"/>
          <ac:spMkLst>
            <pc:docMk/>
            <pc:sldMk cId="1900449031" sldId="289"/>
            <ac:spMk id="14" creationId="{A9CDFCE0-1D60-3425-28EC-0EE97A02CAA6}"/>
          </ac:spMkLst>
        </pc:spChg>
        <pc:spChg chg="add mod">
          <ac:chgData name="Fulcher.JoelJ[EM&amp;CC]" userId="55b45e04-9756-4db4-8b45-0eee4b15666d" providerId="ADAL" clId="{8892503E-878B-43E6-AC32-83C99510F0CA}" dt="2024-11-20T21:57:28.620" v="250"/>
          <ac:spMkLst>
            <pc:docMk/>
            <pc:sldMk cId="1900449031" sldId="289"/>
            <ac:spMk id="15" creationId="{18AD476E-A4F0-4731-F66D-82D91612F708}"/>
          </ac:spMkLst>
        </pc:spChg>
        <pc:spChg chg="del">
          <ac:chgData name="Fulcher.JoelJ[EM&amp;CC]" userId="55b45e04-9756-4db4-8b45-0eee4b15666d" providerId="ADAL" clId="{8892503E-878B-43E6-AC32-83C99510F0CA}" dt="2024-11-20T21:50:44.210" v="169" actId="478"/>
          <ac:spMkLst>
            <pc:docMk/>
            <pc:sldMk cId="1900449031" sldId="289"/>
            <ac:spMk id="17" creationId="{2F995B60-7EB1-DFDA-9480-C5C18D32B00C}"/>
          </ac:spMkLst>
        </pc:spChg>
        <pc:spChg chg="del mod">
          <ac:chgData name="Fulcher.JoelJ[EM&amp;CC]" userId="55b45e04-9756-4db4-8b45-0eee4b15666d" providerId="ADAL" clId="{8892503E-878B-43E6-AC32-83C99510F0CA}" dt="2024-11-20T21:50:46.111" v="173" actId="478"/>
          <ac:spMkLst>
            <pc:docMk/>
            <pc:sldMk cId="1900449031" sldId="289"/>
            <ac:spMk id="21" creationId="{924F8531-99D8-7217-9408-F3FD07E25BBF}"/>
          </ac:spMkLst>
        </pc:spChg>
        <pc:spChg chg="del">
          <ac:chgData name="Fulcher.JoelJ[EM&amp;CC]" userId="55b45e04-9756-4db4-8b45-0eee4b15666d" providerId="ADAL" clId="{8892503E-878B-43E6-AC32-83C99510F0CA}" dt="2024-11-20T21:50:46.873" v="174" actId="478"/>
          <ac:spMkLst>
            <pc:docMk/>
            <pc:sldMk cId="1900449031" sldId="289"/>
            <ac:spMk id="22" creationId="{F90E23AE-A835-E42C-D81B-87D7BAAB548C}"/>
          </ac:spMkLst>
        </pc:spChg>
        <pc:spChg chg="del">
          <ac:chgData name="Fulcher.JoelJ[EM&amp;CC]" userId="55b45e04-9756-4db4-8b45-0eee4b15666d" providerId="ADAL" clId="{8892503E-878B-43E6-AC32-83C99510F0CA}" dt="2024-11-20T21:50:48.383" v="175" actId="478"/>
          <ac:spMkLst>
            <pc:docMk/>
            <pc:sldMk cId="1900449031" sldId="289"/>
            <ac:spMk id="27" creationId="{7AF9B9F4-4685-4D40-AE4D-F9C01142BE17}"/>
          </ac:spMkLst>
        </pc:spChg>
        <pc:spChg chg="del mod">
          <ac:chgData name="Fulcher.JoelJ[EM&amp;CC]" userId="55b45e04-9756-4db4-8b45-0eee4b15666d" providerId="ADAL" clId="{8892503E-878B-43E6-AC32-83C99510F0CA}" dt="2024-11-20T21:57:30.325" v="251" actId="478"/>
          <ac:spMkLst>
            <pc:docMk/>
            <pc:sldMk cId="1900449031" sldId="289"/>
            <ac:spMk id="28" creationId="{50F10770-755E-5B3D-8D28-0904A38EDAE0}"/>
          </ac:spMkLst>
        </pc:spChg>
      </pc:sldChg>
    </pc:docChg>
  </pc:docChgLst>
  <pc:docChgLst>
    <pc:chgData name="Fulcher.JoelJ[EM&amp;CC]" userId="55b45e04-9756-4db4-8b45-0eee4b15666d" providerId="ADAL" clId="{75D744AD-8368-4F41-B83A-3960857EFED3}"/>
    <pc:docChg chg="undo custSel addSld delSld modSld sldOrd">
      <pc:chgData name="Fulcher.JoelJ[EM&amp;CC]" userId="55b45e04-9756-4db4-8b45-0eee4b15666d" providerId="ADAL" clId="{75D744AD-8368-4F41-B83A-3960857EFED3}" dt="2024-11-19T02:46:17.057" v="1443" actId="478"/>
      <pc:docMkLst>
        <pc:docMk/>
      </pc:docMkLst>
      <pc:sldChg chg="addSp delSp modSp mod">
        <pc:chgData name="Fulcher.JoelJ[EM&amp;CC]" userId="55b45e04-9756-4db4-8b45-0eee4b15666d" providerId="ADAL" clId="{75D744AD-8368-4F41-B83A-3960857EFED3}" dt="2024-11-19T01:52:33.808" v="470" actId="207"/>
        <pc:sldMkLst>
          <pc:docMk/>
          <pc:sldMk cId="222502995" sldId="257"/>
        </pc:sldMkLst>
        <pc:spChg chg="add del mod">
          <ac:chgData name="Fulcher.JoelJ[EM&amp;CC]" userId="55b45e04-9756-4db4-8b45-0eee4b15666d" providerId="ADAL" clId="{75D744AD-8368-4F41-B83A-3960857EFED3}" dt="2024-11-19T01:52:33.808" v="470" actId="207"/>
          <ac:spMkLst>
            <pc:docMk/>
            <pc:sldMk cId="222502995" sldId="257"/>
            <ac:spMk id="2" creationId="{0E9045FE-010B-4E74-90A0-1966D7D86926}"/>
          </ac:spMkLst>
        </pc:spChg>
        <pc:spChg chg="add del">
          <ac:chgData name="Fulcher.JoelJ[EM&amp;CC]" userId="55b45e04-9756-4db4-8b45-0eee4b15666d" providerId="ADAL" clId="{75D744AD-8368-4F41-B83A-3960857EFED3}" dt="2024-11-19T01:50:18.900" v="407" actId="478"/>
          <ac:spMkLst>
            <pc:docMk/>
            <pc:sldMk cId="222502995" sldId="257"/>
            <ac:spMk id="3" creationId="{6CADBFF9-6AD1-4E2C-85B8-4EBED0081E1A}"/>
          </ac:spMkLst>
        </pc:spChg>
        <pc:spChg chg="add del mod">
          <ac:chgData name="Fulcher.JoelJ[EM&amp;CC]" userId="55b45e04-9756-4db4-8b45-0eee4b15666d" providerId="ADAL" clId="{75D744AD-8368-4F41-B83A-3960857EFED3}" dt="2024-11-19T01:50:15.347" v="405" actId="478"/>
          <ac:spMkLst>
            <pc:docMk/>
            <pc:sldMk cId="222502995" sldId="257"/>
            <ac:spMk id="8" creationId="{764C8F15-E102-1FDA-58FC-8E80BBEEA579}"/>
          </ac:spMkLst>
        </pc:spChg>
        <pc:spChg chg="add del mod">
          <ac:chgData name="Fulcher.JoelJ[EM&amp;CC]" userId="55b45e04-9756-4db4-8b45-0eee4b15666d" providerId="ADAL" clId="{75D744AD-8368-4F41-B83A-3960857EFED3}" dt="2024-11-19T01:50:13.768" v="401" actId="478"/>
          <ac:spMkLst>
            <pc:docMk/>
            <pc:sldMk cId="222502995" sldId="257"/>
            <ac:spMk id="12" creationId="{EAE26335-ECFA-C510-4D2C-7204AD2F8EE3}"/>
          </ac:spMkLst>
        </pc:spChg>
        <pc:spChg chg="add del mod">
          <ac:chgData name="Fulcher.JoelJ[EM&amp;CC]" userId="55b45e04-9756-4db4-8b45-0eee4b15666d" providerId="ADAL" clId="{75D744AD-8368-4F41-B83A-3960857EFED3}" dt="2024-11-19T01:50:39.861" v="414" actId="478"/>
          <ac:spMkLst>
            <pc:docMk/>
            <pc:sldMk cId="222502995" sldId="257"/>
            <ac:spMk id="14" creationId="{1ED5EC6F-9FFE-DB76-52C9-2D87A4779E45}"/>
          </ac:spMkLst>
        </pc:spChg>
        <pc:spChg chg="add mod">
          <ac:chgData name="Fulcher.JoelJ[EM&amp;CC]" userId="55b45e04-9756-4db4-8b45-0eee4b15666d" providerId="ADAL" clId="{75D744AD-8368-4F41-B83A-3960857EFED3}" dt="2024-11-19T01:52:30.013" v="469" actId="207"/>
          <ac:spMkLst>
            <pc:docMk/>
            <pc:sldMk cId="222502995" sldId="257"/>
            <ac:spMk id="16" creationId="{E3391FE2-6638-D077-8DD4-F9A82BB106A6}"/>
          </ac:spMkLst>
        </pc:spChg>
        <pc:picChg chg="add del mod">
          <ac:chgData name="Fulcher.JoelJ[EM&amp;CC]" userId="55b45e04-9756-4db4-8b45-0eee4b15666d" providerId="ADAL" clId="{75D744AD-8368-4F41-B83A-3960857EFED3}" dt="2024-11-19T01:51:04.532" v="440" actId="1036"/>
          <ac:picMkLst>
            <pc:docMk/>
            <pc:sldMk cId="222502995" sldId="257"/>
            <ac:picMk id="6" creationId="{0CC4AC8E-68E9-7B10-19EA-58D2BAB8FAFE}"/>
          </ac:picMkLst>
        </pc:picChg>
        <pc:picChg chg="add del mod">
          <ac:chgData name="Fulcher.JoelJ[EM&amp;CC]" userId="55b45e04-9756-4db4-8b45-0eee4b15666d" providerId="ADAL" clId="{75D744AD-8368-4F41-B83A-3960857EFED3}" dt="2024-11-19T01:50:14.911" v="404" actId="22"/>
          <ac:picMkLst>
            <pc:docMk/>
            <pc:sldMk cId="222502995" sldId="257"/>
            <ac:picMk id="10" creationId="{8AEAACCB-61B8-4B74-77DA-785E485AFE77}"/>
          </ac:picMkLst>
        </pc:picChg>
      </pc:sldChg>
      <pc:sldChg chg="modSp mod">
        <pc:chgData name="Fulcher.JoelJ[EM&amp;CC]" userId="55b45e04-9756-4db4-8b45-0eee4b15666d" providerId="ADAL" clId="{75D744AD-8368-4F41-B83A-3960857EFED3}" dt="2024-11-19T01:53:19.123" v="484" actId="1035"/>
        <pc:sldMkLst>
          <pc:docMk/>
          <pc:sldMk cId="867149236" sldId="259"/>
        </pc:sldMkLst>
        <pc:spChg chg="mod">
          <ac:chgData name="Fulcher.JoelJ[EM&amp;CC]" userId="55b45e04-9756-4db4-8b45-0eee4b15666d" providerId="ADAL" clId="{75D744AD-8368-4F41-B83A-3960857EFED3}" dt="2024-11-19T01:52:40.442" v="471" actId="207"/>
          <ac:spMkLst>
            <pc:docMk/>
            <pc:sldMk cId="867149236" sldId="259"/>
            <ac:spMk id="2" creationId="{0E9045FE-010B-4E74-90A0-1966D7D86926}"/>
          </ac:spMkLst>
        </pc:spChg>
        <pc:spChg chg="mod">
          <ac:chgData name="Fulcher.JoelJ[EM&amp;CC]" userId="55b45e04-9756-4db4-8b45-0eee4b15666d" providerId="ADAL" clId="{75D744AD-8368-4F41-B83A-3960857EFED3}" dt="2024-11-19T01:53:01.528" v="474" actId="1076"/>
          <ac:spMkLst>
            <pc:docMk/>
            <pc:sldMk cId="867149236" sldId="259"/>
            <ac:spMk id="3" creationId="{6CADBFF9-6AD1-4E2C-85B8-4EBED0081E1A}"/>
          </ac:spMkLst>
        </pc:spChg>
        <pc:spChg chg="mod">
          <ac:chgData name="Fulcher.JoelJ[EM&amp;CC]" userId="55b45e04-9756-4db4-8b45-0eee4b15666d" providerId="ADAL" clId="{75D744AD-8368-4F41-B83A-3960857EFED3}" dt="2024-11-19T01:51:57.193" v="464" actId="1076"/>
          <ac:spMkLst>
            <pc:docMk/>
            <pc:sldMk cId="867149236" sldId="259"/>
            <ac:spMk id="5" creationId="{7B19BBB6-7813-22BA-86C7-2A74D1AE1443}"/>
          </ac:spMkLst>
        </pc:spChg>
        <pc:picChg chg="mod">
          <ac:chgData name="Fulcher.JoelJ[EM&amp;CC]" userId="55b45e04-9756-4db4-8b45-0eee4b15666d" providerId="ADAL" clId="{75D744AD-8368-4F41-B83A-3960857EFED3}" dt="2024-11-19T01:52:01.225" v="465" actId="1076"/>
          <ac:picMkLst>
            <pc:docMk/>
            <pc:sldMk cId="867149236" sldId="259"/>
            <ac:picMk id="7" creationId="{16EFCEB3-17B6-EE8D-099E-51036B543E35}"/>
          </ac:picMkLst>
        </pc:picChg>
        <pc:picChg chg="mod">
          <ac:chgData name="Fulcher.JoelJ[EM&amp;CC]" userId="55b45e04-9756-4db4-8b45-0eee4b15666d" providerId="ADAL" clId="{75D744AD-8368-4F41-B83A-3960857EFED3}" dt="2024-11-19T01:51:37.357" v="448" actId="1076"/>
          <ac:picMkLst>
            <pc:docMk/>
            <pc:sldMk cId="867149236" sldId="259"/>
            <ac:picMk id="9" creationId="{9A8EB1F1-677A-385B-DD41-85908079D531}"/>
          </ac:picMkLst>
        </pc:picChg>
        <pc:picChg chg="mod">
          <ac:chgData name="Fulcher.JoelJ[EM&amp;CC]" userId="55b45e04-9756-4db4-8b45-0eee4b15666d" providerId="ADAL" clId="{75D744AD-8368-4F41-B83A-3960857EFED3}" dt="2024-11-19T01:53:06.491" v="475" actId="1076"/>
          <ac:picMkLst>
            <pc:docMk/>
            <pc:sldMk cId="867149236" sldId="259"/>
            <ac:picMk id="13" creationId="{3EE9FD65-2162-5008-C6A1-EF967DDA2888}"/>
          </ac:picMkLst>
        </pc:picChg>
        <pc:picChg chg="mod">
          <ac:chgData name="Fulcher.JoelJ[EM&amp;CC]" userId="55b45e04-9756-4db4-8b45-0eee4b15666d" providerId="ADAL" clId="{75D744AD-8368-4F41-B83A-3960857EFED3}" dt="2024-11-19T01:53:19.123" v="484" actId="1035"/>
          <ac:picMkLst>
            <pc:docMk/>
            <pc:sldMk cId="867149236" sldId="259"/>
            <ac:picMk id="14" creationId="{E3F96B0F-95EA-284A-DD57-FB250954FBD2}"/>
          </ac:picMkLst>
        </pc:picChg>
        <pc:picChg chg="mod">
          <ac:chgData name="Fulcher.JoelJ[EM&amp;CC]" userId="55b45e04-9756-4db4-8b45-0eee4b15666d" providerId="ADAL" clId="{75D744AD-8368-4F41-B83A-3960857EFED3}" dt="2024-11-19T01:53:16.939" v="481" actId="1035"/>
          <ac:picMkLst>
            <pc:docMk/>
            <pc:sldMk cId="867149236" sldId="259"/>
            <ac:picMk id="16" creationId="{BEF5D053-5B8D-D404-E312-90905CAB13DE}"/>
          </ac:picMkLst>
        </pc:picChg>
      </pc:sldChg>
      <pc:sldChg chg="modSp mod">
        <pc:chgData name="Fulcher.JoelJ[EM&amp;CC]" userId="55b45e04-9756-4db4-8b45-0eee4b15666d" providerId="ADAL" clId="{75D744AD-8368-4F41-B83A-3960857EFED3}" dt="2024-11-19T02:10:08.360" v="1105" actId="122"/>
        <pc:sldMkLst>
          <pc:docMk/>
          <pc:sldMk cId="1008799456" sldId="266"/>
        </pc:sldMkLst>
        <pc:spChg chg="mod">
          <ac:chgData name="Fulcher.JoelJ[EM&amp;CC]" userId="55b45e04-9756-4db4-8b45-0eee4b15666d" providerId="ADAL" clId="{75D744AD-8368-4F41-B83A-3960857EFED3}" dt="2024-11-19T02:10:08.360" v="1105" actId="122"/>
          <ac:spMkLst>
            <pc:docMk/>
            <pc:sldMk cId="1008799456" sldId="266"/>
            <ac:spMk id="2" creationId="{C99306FB-A3FE-1838-21D0-A4A1DCE8EAA5}"/>
          </ac:spMkLst>
        </pc:spChg>
        <pc:spChg chg="mod">
          <ac:chgData name="Fulcher.JoelJ[EM&amp;CC]" userId="55b45e04-9756-4db4-8b45-0eee4b15666d" providerId="ADAL" clId="{75D744AD-8368-4F41-B83A-3960857EFED3}" dt="2024-11-19T02:09:32.309" v="1024" actId="27636"/>
          <ac:spMkLst>
            <pc:docMk/>
            <pc:sldMk cId="1008799456" sldId="266"/>
            <ac:spMk id="3" creationId="{8BF1FCCE-D1B5-8607-208E-A3F2466F9320}"/>
          </ac:spMkLst>
        </pc:spChg>
        <pc:spChg chg="mod">
          <ac:chgData name="Fulcher.JoelJ[EM&amp;CC]" userId="55b45e04-9756-4db4-8b45-0eee4b15666d" providerId="ADAL" clId="{75D744AD-8368-4F41-B83A-3960857EFED3}" dt="2024-11-19T02:09:39.382" v="1026" actId="1076"/>
          <ac:spMkLst>
            <pc:docMk/>
            <pc:sldMk cId="1008799456" sldId="266"/>
            <ac:spMk id="4" creationId="{80524140-A490-3A65-DDA4-48E13A1E3AEB}"/>
          </ac:spMkLst>
        </pc:spChg>
      </pc:sldChg>
      <pc:sldChg chg="modSp mod">
        <pc:chgData name="Fulcher.JoelJ[EM&amp;CC]" userId="55b45e04-9756-4db4-8b45-0eee4b15666d" providerId="ADAL" clId="{75D744AD-8368-4F41-B83A-3960857EFED3}" dt="2024-11-19T01:59:19.065" v="714" actId="20577"/>
        <pc:sldMkLst>
          <pc:docMk/>
          <pc:sldMk cId="1538008393" sldId="273"/>
        </pc:sldMkLst>
        <pc:spChg chg="mod">
          <ac:chgData name="Fulcher.JoelJ[EM&amp;CC]" userId="55b45e04-9756-4db4-8b45-0eee4b15666d" providerId="ADAL" clId="{75D744AD-8368-4F41-B83A-3960857EFED3}" dt="2024-11-19T01:55:51.621" v="623" actId="20577"/>
          <ac:spMkLst>
            <pc:docMk/>
            <pc:sldMk cId="1538008393" sldId="273"/>
            <ac:spMk id="10" creationId="{C8B49CA1-B64E-61C2-4B6A-6B32871BACA1}"/>
          </ac:spMkLst>
        </pc:spChg>
        <pc:spChg chg="mod">
          <ac:chgData name="Fulcher.JoelJ[EM&amp;CC]" userId="55b45e04-9756-4db4-8b45-0eee4b15666d" providerId="ADAL" clId="{75D744AD-8368-4F41-B83A-3960857EFED3}" dt="2024-11-11T02:11:53.707" v="94" actId="6549"/>
          <ac:spMkLst>
            <pc:docMk/>
            <pc:sldMk cId="1538008393" sldId="273"/>
            <ac:spMk id="17" creationId="{2F995B60-7EB1-DFDA-9480-C5C18D32B00C}"/>
          </ac:spMkLst>
        </pc:spChg>
        <pc:spChg chg="mod">
          <ac:chgData name="Fulcher.JoelJ[EM&amp;CC]" userId="55b45e04-9756-4db4-8b45-0eee4b15666d" providerId="ADAL" clId="{75D744AD-8368-4F41-B83A-3960857EFED3}" dt="2024-11-19T01:59:19.065" v="714" actId="20577"/>
          <ac:spMkLst>
            <pc:docMk/>
            <pc:sldMk cId="1538008393" sldId="273"/>
            <ac:spMk id="30" creationId="{21DDD71F-F246-764F-91F8-2643F71E5FFC}"/>
          </ac:spMkLst>
        </pc:spChg>
      </pc:sldChg>
      <pc:sldChg chg="modSp del mod">
        <pc:chgData name="Fulcher.JoelJ[EM&amp;CC]" userId="55b45e04-9756-4db4-8b45-0eee4b15666d" providerId="ADAL" clId="{75D744AD-8368-4F41-B83A-3960857EFED3}" dt="2024-11-19T01:37:59.599" v="139" actId="2696"/>
        <pc:sldMkLst>
          <pc:docMk/>
          <pc:sldMk cId="2027152933" sldId="274"/>
        </pc:sldMkLst>
        <pc:picChg chg="mod">
          <ac:chgData name="Fulcher.JoelJ[EM&amp;CC]" userId="55b45e04-9756-4db4-8b45-0eee4b15666d" providerId="ADAL" clId="{75D744AD-8368-4F41-B83A-3960857EFED3}" dt="2024-11-19T01:35:48.594" v="98" actId="1076"/>
          <ac:picMkLst>
            <pc:docMk/>
            <pc:sldMk cId="2027152933" sldId="274"/>
            <ac:picMk id="16" creationId="{CD1A4DD5-AA0A-FA36-B24B-F89B478D77A1}"/>
          </ac:picMkLst>
        </pc:picChg>
      </pc:sldChg>
      <pc:sldChg chg="del">
        <pc:chgData name="Fulcher.JoelJ[EM&amp;CC]" userId="55b45e04-9756-4db4-8b45-0eee4b15666d" providerId="ADAL" clId="{75D744AD-8368-4F41-B83A-3960857EFED3}" dt="2024-11-19T01:44:42.737" v="250" actId="2696"/>
        <pc:sldMkLst>
          <pc:docMk/>
          <pc:sldMk cId="3827338082" sldId="275"/>
        </pc:sldMkLst>
      </pc:sldChg>
      <pc:sldChg chg="del">
        <pc:chgData name="Fulcher.JoelJ[EM&amp;CC]" userId="55b45e04-9756-4db4-8b45-0eee4b15666d" providerId="ADAL" clId="{75D744AD-8368-4F41-B83A-3960857EFED3}" dt="2024-11-19T01:45:38.378" v="291" actId="2696"/>
        <pc:sldMkLst>
          <pc:docMk/>
          <pc:sldMk cId="1426730342" sldId="276"/>
        </pc:sldMkLst>
      </pc:sldChg>
      <pc:sldChg chg="del">
        <pc:chgData name="Fulcher.JoelJ[EM&amp;CC]" userId="55b45e04-9756-4db4-8b45-0eee4b15666d" providerId="ADAL" clId="{75D744AD-8368-4F41-B83A-3960857EFED3}" dt="2024-11-19T01:47:13.970" v="340" actId="2696"/>
        <pc:sldMkLst>
          <pc:docMk/>
          <pc:sldMk cId="284749026" sldId="277"/>
        </pc:sldMkLst>
      </pc:sldChg>
      <pc:sldChg chg="del">
        <pc:chgData name="Fulcher.JoelJ[EM&amp;CC]" userId="55b45e04-9756-4db4-8b45-0eee4b15666d" providerId="ADAL" clId="{75D744AD-8368-4F41-B83A-3960857EFED3}" dt="2024-11-19T01:48:25.136" v="384" actId="2696"/>
        <pc:sldMkLst>
          <pc:docMk/>
          <pc:sldMk cId="3386413970" sldId="278"/>
        </pc:sldMkLst>
      </pc:sldChg>
      <pc:sldChg chg="modSp del mod">
        <pc:chgData name="Fulcher.JoelJ[EM&amp;CC]" userId="55b45e04-9756-4db4-8b45-0eee4b15666d" providerId="ADAL" clId="{75D744AD-8368-4F41-B83A-3960857EFED3}" dt="2024-11-19T01:35:35.960" v="95" actId="2696"/>
        <pc:sldMkLst>
          <pc:docMk/>
          <pc:sldMk cId="66098930" sldId="279"/>
        </pc:sldMkLst>
        <pc:spChg chg="mod">
          <ac:chgData name="Fulcher.JoelJ[EM&amp;CC]" userId="55b45e04-9756-4db4-8b45-0eee4b15666d" providerId="ADAL" clId="{75D744AD-8368-4F41-B83A-3960857EFED3}" dt="2024-11-11T02:11:03.978" v="12" actId="20577"/>
          <ac:spMkLst>
            <pc:docMk/>
            <pc:sldMk cId="66098930" sldId="279"/>
            <ac:spMk id="17" creationId="{2F995B60-7EB1-DFDA-9480-C5C18D32B00C}"/>
          </ac:spMkLst>
        </pc:spChg>
      </pc:sldChg>
      <pc:sldChg chg="addSp delSp modSp add mod">
        <pc:chgData name="Fulcher.JoelJ[EM&amp;CC]" userId="55b45e04-9756-4db4-8b45-0eee4b15666d" providerId="ADAL" clId="{75D744AD-8368-4F41-B83A-3960857EFED3}" dt="2024-11-19T01:59:01.942" v="696" actId="20577"/>
        <pc:sldMkLst>
          <pc:docMk/>
          <pc:sldMk cId="4144510053" sldId="279"/>
        </pc:sldMkLst>
        <pc:spChg chg="add mod">
          <ac:chgData name="Fulcher.JoelJ[EM&amp;CC]" userId="55b45e04-9756-4db4-8b45-0eee4b15666d" providerId="ADAL" clId="{75D744AD-8368-4F41-B83A-3960857EFED3}" dt="2024-11-19T01:56:09.219" v="625"/>
          <ac:spMkLst>
            <pc:docMk/>
            <pc:sldMk cId="4144510053" sldId="279"/>
            <ac:spMk id="7" creationId="{60D7E804-B238-FF1E-A27B-DAE8D91653BE}"/>
          </ac:spMkLst>
        </pc:spChg>
        <pc:spChg chg="add mod">
          <ac:chgData name="Fulcher.JoelJ[EM&amp;CC]" userId="55b45e04-9756-4db4-8b45-0eee4b15666d" providerId="ADAL" clId="{75D744AD-8368-4F41-B83A-3960857EFED3}" dt="2024-11-19T01:59:01.942" v="696" actId="20577"/>
          <ac:spMkLst>
            <pc:docMk/>
            <pc:sldMk cId="4144510053" sldId="279"/>
            <ac:spMk id="8" creationId="{8AE794C2-8A6E-EC9D-1994-F215D1D7BB9C}"/>
          </ac:spMkLst>
        </pc:spChg>
        <pc:spChg chg="del mod">
          <ac:chgData name="Fulcher.JoelJ[EM&amp;CC]" userId="55b45e04-9756-4db4-8b45-0eee4b15666d" providerId="ADAL" clId="{75D744AD-8368-4F41-B83A-3960857EFED3}" dt="2024-11-19T01:56:08.802" v="624" actId="478"/>
          <ac:spMkLst>
            <pc:docMk/>
            <pc:sldMk cId="4144510053" sldId="279"/>
            <ac:spMk id="10" creationId="{C8B49CA1-B64E-61C2-4B6A-6B32871BACA1}"/>
          </ac:spMkLst>
        </pc:spChg>
        <pc:spChg chg="mod">
          <ac:chgData name="Fulcher.JoelJ[EM&amp;CC]" userId="55b45e04-9756-4db4-8b45-0eee4b15666d" providerId="ADAL" clId="{75D744AD-8368-4F41-B83A-3960857EFED3}" dt="2024-11-19T01:40:10.729" v="214" actId="14100"/>
          <ac:spMkLst>
            <pc:docMk/>
            <pc:sldMk cId="4144510053" sldId="279"/>
            <ac:spMk id="12" creationId="{BA8F4F13-7347-D3E7-829A-B394201C8EB0}"/>
          </ac:spMkLst>
        </pc:spChg>
        <pc:spChg chg="mod">
          <ac:chgData name="Fulcher.JoelJ[EM&amp;CC]" userId="55b45e04-9756-4db4-8b45-0eee4b15666d" providerId="ADAL" clId="{75D744AD-8368-4F41-B83A-3960857EFED3}" dt="2024-11-19T01:37:14.885" v="138" actId="113"/>
          <ac:spMkLst>
            <pc:docMk/>
            <pc:sldMk cId="4144510053" sldId="279"/>
            <ac:spMk id="28" creationId="{50F10770-755E-5B3D-8D28-0904A38EDAE0}"/>
          </ac:spMkLst>
        </pc:spChg>
        <pc:spChg chg="del">
          <ac:chgData name="Fulcher.JoelJ[EM&amp;CC]" userId="55b45e04-9756-4db4-8b45-0eee4b15666d" providerId="ADAL" clId="{75D744AD-8368-4F41-B83A-3960857EFED3}" dt="2024-11-19T01:57:28.154" v="658" actId="478"/>
          <ac:spMkLst>
            <pc:docMk/>
            <pc:sldMk cId="4144510053" sldId="279"/>
            <ac:spMk id="30" creationId="{21DDD71F-F246-764F-91F8-2643F71E5FFC}"/>
          </ac:spMkLst>
        </pc:spChg>
        <pc:picChg chg="add mod ord">
          <ac:chgData name="Fulcher.JoelJ[EM&amp;CC]" userId="55b45e04-9756-4db4-8b45-0eee4b15666d" providerId="ADAL" clId="{75D744AD-8368-4F41-B83A-3960857EFED3}" dt="2024-11-19T01:36:09.356" v="113" actId="171"/>
          <ac:picMkLst>
            <pc:docMk/>
            <pc:sldMk cId="4144510053" sldId="279"/>
            <ac:picMk id="3" creationId="{3BE36124-8773-1CE5-85F3-81658D6543E7}"/>
          </ac:picMkLst>
        </pc:picChg>
        <pc:picChg chg="add mod ord">
          <ac:chgData name="Fulcher.JoelJ[EM&amp;CC]" userId="55b45e04-9756-4db4-8b45-0eee4b15666d" providerId="ADAL" clId="{75D744AD-8368-4F41-B83A-3960857EFED3}" dt="2024-11-19T01:36:52.873" v="134" actId="171"/>
          <ac:picMkLst>
            <pc:docMk/>
            <pc:sldMk cId="4144510053" sldId="279"/>
            <ac:picMk id="6" creationId="{2A418447-9B1D-0AD6-749A-761E6DFC9B9C}"/>
          </ac:picMkLst>
        </pc:picChg>
        <pc:picChg chg="del mod">
          <ac:chgData name="Fulcher.JoelJ[EM&amp;CC]" userId="55b45e04-9756-4db4-8b45-0eee4b15666d" providerId="ADAL" clId="{75D744AD-8368-4F41-B83A-3960857EFED3}" dt="2024-11-19T01:36:54.952" v="135" actId="478"/>
          <ac:picMkLst>
            <pc:docMk/>
            <pc:sldMk cId="4144510053" sldId="279"/>
            <ac:picMk id="11" creationId="{A1129EFC-0539-5140-7B40-892E9E8B71F5}"/>
          </ac:picMkLst>
        </pc:picChg>
        <pc:picChg chg="del">
          <ac:chgData name="Fulcher.JoelJ[EM&amp;CC]" userId="55b45e04-9756-4db4-8b45-0eee4b15666d" providerId="ADAL" clId="{75D744AD-8368-4F41-B83A-3960857EFED3}" dt="2024-11-19T01:36:12.167" v="114" actId="478"/>
          <ac:picMkLst>
            <pc:docMk/>
            <pc:sldMk cId="4144510053" sldId="279"/>
            <ac:picMk id="14" creationId="{DEC84D8D-FE96-C3DC-D7AA-B05A71790573}"/>
          </ac:picMkLst>
        </pc:picChg>
      </pc:sldChg>
      <pc:sldChg chg="addSp delSp modSp add mod">
        <pc:chgData name="Fulcher.JoelJ[EM&amp;CC]" userId="55b45e04-9756-4db4-8b45-0eee4b15666d" providerId="ADAL" clId="{75D744AD-8368-4F41-B83A-3960857EFED3}" dt="2024-11-19T01:59:05.558" v="705" actId="20577"/>
        <pc:sldMkLst>
          <pc:docMk/>
          <pc:sldMk cId="2976167853" sldId="280"/>
        </pc:sldMkLst>
        <pc:spChg chg="mod">
          <ac:chgData name="Fulcher.JoelJ[EM&amp;CC]" userId="55b45e04-9756-4db4-8b45-0eee4b15666d" providerId="ADAL" clId="{75D744AD-8368-4F41-B83A-3960857EFED3}" dt="2024-11-19T01:38:30.395" v="168" actId="1076"/>
          <ac:spMkLst>
            <pc:docMk/>
            <pc:sldMk cId="2976167853" sldId="280"/>
            <ac:spMk id="2" creationId="{8B5DC1DE-50E6-7E67-C132-C2804E3F408A}"/>
          </ac:spMkLst>
        </pc:spChg>
        <pc:spChg chg="mod">
          <ac:chgData name="Fulcher.JoelJ[EM&amp;CC]" userId="55b45e04-9756-4db4-8b45-0eee4b15666d" providerId="ADAL" clId="{75D744AD-8368-4F41-B83A-3960857EFED3}" dt="2024-11-19T01:40:30.556" v="234" actId="207"/>
          <ac:spMkLst>
            <pc:docMk/>
            <pc:sldMk cId="2976167853" sldId="280"/>
            <ac:spMk id="4" creationId="{04CA60B5-5791-7571-325B-A2402537BFCA}"/>
          </ac:spMkLst>
        </pc:spChg>
        <pc:spChg chg="del mod">
          <ac:chgData name="Fulcher.JoelJ[EM&amp;CC]" userId="55b45e04-9756-4db4-8b45-0eee4b15666d" providerId="ADAL" clId="{75D744AD-8368-4F41-B83A-3960857EFED3}" dt="2024-11-19T01:56:15.395" v="626" actId="478"/>
          <ac:spMkLst>
            <pc:docMk/>
            <pc:sldMk cId="2976167853" sldId="280"/>
            <ac:spMk id="10" creationId="{C8B49CA1-B64E-61C2-4B6A-6B32871BACA1}"/>
          </ac:spMkLst>
        </pc:spChg>
        <pc:spChg chg="add mod">
          <ac:chgData name="Fulcher.JoelJ[EM&amp;CC]" userId="55b45e04-9756-4db4-8b45-0eee4b15666d" providerId="ADAL" clId="{75D744AD-8368-4F41-B83A-3960857EFED3}" dt="2024-11-19T01:56:15.778" v="627"/>
          <ac:spMkLst>
            <pc:docMk/>
            <pc:sldMk cId="2976167853" sldId="280"/>
            <ac:spMk id="11" creationId="{F06C7BF0-0FE7-0C34-3811-96CE91A8C9DE}"/>
          </ac:spMkLst>
        </pc:spChg>
        <pc:spChg chg="mod">
          <ac:chgData name="Fulcher.JoelJ[EM&amp;CC]" userId="55b45e04-9756-4db4-8b45-0eee4b15666d" providerId="ADAL" clId="{75D744AD-8368-4F41-B83A-3960857EFED3}" dt="2024-11-19T01:56:45.171" v="634" actId="113"/>
          <ac:spMkLst>
            <pc:docMk/>
            <pc:sldMk cId="2976167853" sldId="280"/>
            <ac:spMk id="12" creationId="{BA8F4F13-7347-D3E7-829A-B394201C8EB0}"/>
          </ac:spMkLst>
        </pc:spChg>
        <pc:spChg chg="add mod">
          <ac:chgData name="Fulcher.JoelJ[EM&amp;CC]" userId="55b45e04-9756-4db4-8b45-0eee4b15666d" providerId="ADAL" clId="{75D744AD-8368-4F41-B83A-3960857EFED3}" dt="2024-11-19T01:59:05.558" v="705" actId="20577"/>
          <ac:spMkLst>
            <pc:docMk/>
            <pc:sldMk cId="2976167853" sldId="280"/>
            <ac:spMk id="13" creationId="{B1C3DE23-EC86-DB12-60C8-C039B8B58B97}"/>
          </ac:spMkLst>
        </pc:spChg>
        <pc:spChg chg="mod">
          <ac:chgData name="Fulcher.JoelJ[EM&amp;CC]" userId="55b45e04-9756-4db4-8b45-0eee4b15666d" providerId="ADAL" clId="{75D744AD-8368-4F41-B83A-3960857EFED3}" dt="2024-11-19T01:41:22.951" v="237" actId="113"/>
          <ac:spMkLst>
            <pc:docMk/>
            <pc:sldMk cId="2976167853" sldId="280"/>
            <ac:spMk id="28" creationId="{50F10770-755E-5B3D-8D28-0904A38EDAE0}"/>
          </ac:spMkLst>
        </pc:spChg>
        <pc:spChg chg="del">
          <ac:chgData name="Fulcher.JoelJ[EM&amp;CC]" userId="55b45e04-9756-4db4-8b45-0eee4b15666d" providerId="ADAL" clId="{75D744AD-8368-4F41-B83A-3960857EFED3}" dt="2024-11-19T01:57:31.912" v="660" actId="478"/>
          <ac:spMkLst>
            <pc:docMk/>
            <pc:sldMk cId="2976167853" sldId="280"/>
            <ac:spMk id="30" creationId="{21DDD71F-F246-764F-91F8-2643F71E5FFC}"/>
          </ac:spMkLst>
        </pc:spChg>
        <pc:picChg chg="del">
          <ac:chgData name="Fulcher.JoelJ[EM&amp;CC]" userId="55b45e04-9756-4db4-8b45-0eee4b15666d" providerId="ADAL" clId="{75D744AD-8368-4F41-B83A-3960857EFED3}" dt="2024-11-19T01:38:32.964" v="169" actId="478"/>
          <ac:picMkLst>
            <pc:docMk/>
            <pc:sldMk cId="2976167853" sldId="280"/>
            <ac:picMk id="3" creationId="{3BE36124-8773-1CE5-85F3-81658D6543E7}"/>
          </ac:picMkLst>
        </pc:picChg>
        <pc:picChg chg="del">
          <ac:chgData name="Fulcher.JoelJ[EM&amp;CC]" userId="55b45e04-9756-4db4-8b45-0eee4b15666d" providerId="ADAL" clId="{75D744AD-8368-4F41-B83A-3960857EFED3}" dt="2024-11-19T01:40:00.861" v="200" actId="478"/>
          <ac:picMkLst>
            <pc:docMk/>
            <pc:sldMk cId="2976167853" sldId="280"/>
            <ac:picMk id="6" creationId="{2A418447-9B1D-0AD6-749A-761E6DFC9B9C}"/>
          </ac:picMkLst>
        </pc:picChg>
        <pc:picChg chg="add mod ord">
          <ac:chgData name="Fulcher.JoelJ[EM&amp;CC]" userId="55b45e04-9756-4db4-8b45-0eee4b15666d" providerId="ADAL" clId="{75D744AD-8368-4F41-B83A-3960857EFED3}" dt="2024-11-19T01:38:29.374" v="167" actId="171"/>
          <ac:picMkLst>
            <pc:docMk/>
            <pc:sldMk cId="2976167853" sldId="280"/>
            <ac:picMk id="7" creationId="{7F2B92F8-268A-DCED-A7F6-E76C4C34BB50}"/>
          </ac:picMkLst>
        </pc:picChg>
        <pc:picChg chg="add mod ord">
          <ac:chgData name="Fulcher.JoelJ[EM&amp;CC]" userId="55b45e04-9756-4db4-8b45-0eee4b15666d" providerId="ADAL" clId="{75D744AD-8368-4F41-B83A-3960857EFED3}" dt="2024-11-19T01:39:57.565" v="199" actId="171"/>
          <ac:picMkLst>
            <pc:docMk/>
            <pc:sldMk cId="2976167853" sldId="280"/>
            <ac:picMk id="9" creationId="{F33EAF1C-E73E-0D36-3D5B-F5972A85E75E}"/>
          </ac:picMkLst>
        </pc:picChg>
      </pc:sldChg>
      <pc:sldChg chg="addSp delSp modSp add mod ord">
        <pc:chgData name="Fulcher.JoelJ[EM&amp;CC]" userId="55b45e04-9756-4db4-8b45-0eee4b15666d" providerId="ADAL" clId="{75D744AD-8368-4F41-B83A-3960857EFED3}" dt="2024-11-19T01:57:40.775" v="674" actId="20577"/>
        <pc:sldMkLst>
          <pc:docMk/>
          <pc:sldMk cId="2000752790" sldId="281"/>
        </pc:sldMkLst>
        <pc:spChg chg="add mod">
          <ac:chgData name="Fulcher.JoelJ[EM&amp;CC]" userId="55b45e04-9756-4db4-8b45-0eee4b15666d" providerId="ADAL" clId="{75D744AD-8368-4F41-B83A-3960857EFED3}" dt="2024-11-19T01:56:20.410" v="629"/>
          <ac:spMkLst>
            <pc:docMk/>
            <pc:sldMk cId="2000752790" sldId="281"/>
            <ac:spMk id="3" creationId="{1AB45A3F-E824-6EBE-9278-0EDC87D04503}"/>
          </ac:spMkLst>
        </pc:spChg>
        <pc:spChg chg="add mod">
          <ac:chgData name="Fulcher.JoelJ[EM&amp;CC]" userId="55b45e04-9756-4db4-8b45-0eee4b15666d" providerId="ADAL" clId="{75D744AD-8368-4F41-B83A-3960857EFED3}" dt="2024-11-19T01:57:40.775" v="674" actId="20577"/>
          <ac:spMkLst>
            <pc:docMk/>
            <pc:sldMk cId="2000752790" sldId="281"/>
            <ac:spMk id="6" creationId="{C2466522-5654-0857-9883-DD7D946A1256}"/>
          </ac:spMkLst>
        </pc:spChg>
        <pc:spChg chg="del mod">
          <ac:chgData name="Fulcher.JoelJ[EM&amp;CC]" userId="55b45e04-9756-4db4-8b45-0eee4b15666d" providerId="ADAL" clId="{75D744AD-8368-4F41-B83A-3960857EFED3}" dt="2024-11-19T01:56:19.996" v="628" actId="478"/>
          <ac:spMkLst>
            <pc:docMk/>
            <pc:sldMk cId="2000752790" sldId="281"/>
            <ac:spMk id="10" creationId="{C8B49CA1-B64E-61C2-4B6A-6B32871BACA1}"/>
          </ac:spMkLst>
        </pc:spChg>
        <pc:spChg chg="mod">
          <ac:chgData name="Fulcher.JoelJ[EM&amp;CC]" userId="55b45e04-9756-4db4-8b45-0eee4b15666d" providerId="ADAL" clId="{75D744AD-8368-4F41-B83A-3960857EFED3}" dt="2024-11-19T01:44:55.906" v="268" actId="20577"/>
          <ac:spMkLst>
            <pc:docMk/>
            <pc:sldMk cId="2000752790" sldId="281"/>
            <ac:spMk id="12" creationId="{BA8F4F13-7347-D3E7-829A-B394201C8EB0}"/>
          </ac:spMkLst>
        </pc:spChg>
        <pc:spChg chg="mod">
          <ac:chgData name="Fulcher.JoelJ[EM&amp;CC]" userId="55b45e04-9756-4db4-8b45-0eee4b15666d" providerId="ADAL" clId="{75D744AD-8368-4F41-B83A-3960857EFED3}" dt="2024-11-19T01:45:07.908" v="271" actId="113"/>
          <ac:spMkLst>
            <pc:docMk/>
            <pc:sldMk cId="2000752790" sldId="281"/>
            <ac:spMk id="28" creationId="{50F10770-755E-5B3D-8D28-0904A38EDAE0}"/>
          </ac:spMkLst>
        </pc:spChg>
        <pc:spChg chg="del mod">
          <ac:chgData name="Fulcher.JoelJ[EM&amp;CC]" userId="55b45e04-9756-4db4-8b45-0eee4b15666d" providerId="ADAL" clId="{75D744AD-8368-4F41-B83A-3960857EFED3}" dt="2024-11-19T01:57:35.901" v="662" actId="478"/>
          <ac:spMkLst>
            <pc:docMk/>
            <pc:sldMk cId="2000752790" sldId="281"/>
            <ac:spMk id="30" creationId="{21DDD71F-F246-764F-91F8-2643F71E5FFC}"/>
          </ac:spMkLst>
        </pc:spChg>
      </pc:sldChg>
      <pc:sldChg chg="addSp delSp modSp add mod ord">
        <pc:chgData name="Fulcher.JoelJ[EM&amp;CC]" userId="55b45e04-9756-4db4-8b45-0eee4b15666d" providerId="ADAL" clId="{75D744AD-8368-4F41-B83A-3960857EFED3}" dt="2024-11-19T01:57:47.495" v="676"/>
        <pc:sldMkLst>
          <pc:docMk/>
          <pc:sldMk cId="2501255843" sldId="282"/>
        </pc:sldMkLst>
        <pc:spChg chg="add mod">
          <ac:chgData name="Fulcher.JoelJ[EM&amp;CC]" userId="55b45e04-9756-4db4-8b45-0eee4b15666d" providerId="ADAL" clId="{75D744AD-8368-4F41-B83A-3960857EFED3}" dt="2024-11-19T01:56:24.689" v="631"/>
          <ac:spMkLst>
            <pc:docMk/>
            <pc:sldMk cId="2501255843" sldId="282"/>
            <ac:spMk id="7" creationId="{3DBAA449-A431-8908-BDAF-C2617A40E62E}"/>
          </ac:spMkLst>
        </pc:spChg>
        <pc:spChg chg="add mod">
          <ac:chgData name="Fulcher.JoelJ[EM&amp;CC]" userId="55b45e04-9756-4db4-8b45-0eee4b15666d" providerId="ADAL" clId="{75D744AD-8368-4F41-B83A-3960857EFED3}" dt="2024-11-19T01:57:47.495" v="676"/>
          <ac:spMkLst>
            <pc:docMk/>
            <pc:sldMk cId="2501255843" sldId="282"/>
            <ac:spMk id="8" creationId="{97630EAD-761C-7215-5F97-415B476E35B2}"/>
          </ac:spMkLst>
        </pc:spChg>
        <pc:spChg chg="del mod">
          <ac:chgData name="Fulcher.JoelJ[EM&amp;CC]" userId="55b45e04-9756-4db4-8b45-0eee4b15666d" providerId="ADAL" clId="{75D744AD-8368-4F41-B83A-3960857EFED3}" dt="2024-11-19T01:56:24.314" v="630" actId="478"/>
          <ac:spMkLst>
            <pc:docMk/>
            <pc:sldMk cId="2501255843" sldId="282"/>
            <ac:spMk id="10" creationId="{C8B49CA1-B64E-61C2-4B6A-6B32871BACA1}"/>
          </ac:spMkLst>
        </pc:spChg>
        <pc:spChg chg="mod">
          <ac:chgData name="Fulcher.JoelJ[EM&amp;CC]" userId="55b45e04-9756-4db4-8b45-0eee4b15666d" providerId="ADAL" clId="{75D744AD-8368-4F41-B83A-3960857EFED3}" dt="2024-11-19T01:45:51.754" v="305" actId="20577"/>
          <ac:spMkLst>
            <pc:docMk/>
            <pc:sldMk cId="2501255843" sldId="282"/>
            <ac:spMk id="12" creationId="{BA8F4F13-7347-D3E7-829A-B394201C8EB0}"/>
          </ac:spMkLst>
        </pc:spChg>
        <pc:spChg chg="mod">
          <ac:chgData name="Fulcher.JoelJ[EM&amp;CC]" userId="55b45e04-9756-4db4-8b45-0eee4b15666d" providerId="ADAL" clId="{75D744AD-8368-4F41-B83A-3960857EFED3}" dt="2024-11-19T01:46:59.156" v="339" actId="113"/>
          <ac:spMkLst>
            <pc:docMk/>
            <pc:sldMk cId="2501255843" sldId="282"/>
            <ac:spMk id="28" creationId="{50F10770-755E-5B3D-8D28-0904A38EDAE0}"/>
          </ac:spMkLst>
        </pc:spChg>
        <pc:spChg chg="del mod">
          <ac:chgData name="Fulcher.JoelJ[EM&amp;CC]" userId="55b45e04-9756-4db4-8b45-0eee4b15666d" providerId="ADAL" clId="{75D744AD-8368-4F41-B83A-3960857EFED3}" dt="2024-11-19T01:57:47.168" v="675" actId="478"/>
          <ac:spMkLst>
            <pc:docMk/>
            <pc:sldMk cId="2501255843" sldId="282"/>
            <ac:spMk id="30" creationId="{21DDD71F-F246-764F-91F8-2643F71E5FFC}"/>
          </ac:spMkLst>
        </pc:spChg>
      </pc:sldChg>
      <pc:sldChg chg="addSp delSp modSp add mod ord">
        <pc:chgData name="Fulcher.JoelJ[EM&amp;CC]" userId="55b45e04-9756-4db4-8b45-0eee4b15666d" providerId="ADAL" clId="{75D744AD-8368-4F41-B83A-3960857EFED3}" dt="2024-11-19T01:57:50.983" v="678"/>
        <pc:sldMkLst>
          <pc:docMk/>
          <pc:sldMk cId="2778108414" sldId="283"/>
        </pc:sldMkLst>
        <pc:spChg chg="add mod">
          <ac:chgData name="Fulcher.JoelJ[EM&amp;CC]" userId="55b45e04-9756-4db4-8b45-0eee4b15666d" providerId="ADAL" clId="{75D744AD-8368-4F41-B83A-3960857EFED3}" dt="2024-11-19T01:56:28.250" v="633"/>
          <ac:spMkLst>
            <pc:docMk/>
            <pc:sldMk cId="2778108414" sldId="283"/>
            <ac:spMk id="3" creationId="{93E0359E-66E6-2DD4-7BE6-0638ADB4DCF4}"/>
          </ac:spMkLst>
        </pc:spChg>
        <pc:spChg chg="add mod">
          <ac:chgData name="Fulcher.JoelJ[EM&amp;CC]" userId="55b45e04-9756-4db4-8b45-0eee4b15666d" providerId="ADAL" clId="{75D744AD-8368-4F41-B83A-3960857EFED3}" dt="2024-11-19T01:57:50.983" v="678"/>
          <ac:spMkLst>
            <pc:docMk/>
            <pc:sldMk cId="2778108414" sldId="283"/>
            <ac:spMk id="6" creationId="{CA24C257-5738-4DFD-DDC3-56795C15886C}"/>
          </ac:spMkLst>
        </pc:spChg>
        <pc:spChg chg="del">
          <ac:chgData name="Fulcher.JoelJ[EM&amp;CC]" userId="55b45e04-9756-4db4-8b45-0eee4b15666d" providerId="ADAL" clId="{75D744AD-8368-4F41-B83A-3960857EFED3}" dt="2024-11-19T01:56:27.936" v="632" actId="478"/>
          <ac:spMkLst>
            <pc:docMk/>
            <pc:sldMk cId="2778108414" sldId="283"/>
            <ac:spMk id="10" creationId="{C8B49CA1-B64E-61C2-4B6A-6B32871BACA1}"/>
          </ac:spMkLst>
        </pc:spChg>
        <pc:spChg chg="mod">
          <ac:chgData name="Fulcher.JoelJ[EM&amp;CC]" userId="55b45e04-9756-4db4-8b45-0eee4b15666d" providerId="ADAL" clId="{75D744AD-8368-4F41-B83A-3960857EFED3}" dt="2024-11-19T01:48:16.635" v="383" actId="113"/>
          <ac:spMkLst>
            <pc:docMk/>
            <pc:sldMk cId="2778108414" sldId="283"/>
            <ac:spMk id="12" creationId="{BA8F4F13-7347-D3E7-829A-B394201C8EB0}"/>
          </ac:spMkLst>
        </pc:spChg>
        <pc:spChg chg="mod">
          <ac:chgData name="Fulcher.JoelJ[EM&amp;CC]" userId="55b45e04-9756-4db4-8b45-0eee4b15666d" providerId="ADAL" clId="{75D744AD-8368-4F41-B83A-3960857EFED3}" dt="2024-11-19T01:47:33.994" v="346" actId="113"/>
          <ac:spMkLst>
            <pc:docMk/>
            <pc:sldMk cId="2778108414" sldId="283"/>
            <ac:spMk id="28" creationId="{50F10770-755E-5B3D-8D28-0904A38EDAE0}"/>
          </ac:spMkLst>
        </pc:spChg>
        <pc:spChg chg="del mod">
          <ac:chgData name="Fulcher.JoelJ[EM&amp;CC]" userId="55b45e04-9756-4db4-8b45-0eee4b15666d" providerId="ADAL" clId="{75D744AD-8368-4F41-B83A-3960857EFED3}" dt="2024-11-19T01:57:50.694" v="677" actId="478"/>
          <ac:spMkLst>
            <pc:docMk/>
            <pc:sldMk cId="2778108414" sldId="283"/>
            <ac:spMk id="30" creationId="{21DDD71F-F246-764F-91F8-2643F71E5FFC}"/>
          </ac:spMkLst>
        </pc:spChg>
      </pc:sldChg>
      <pc:sldChg chg="addSp delSp modSp add mod ord">
        <pc:chgData name="Fulcher.JoelJ[EM&amp;CC]" userId="55b45e04-9756-4db4-8b45-0eee4b15666d" providerId="ADAL" clId="{75D744AD-8368-4F41-B83A-3960857EFED3}" dt="2024-11-19T02:37:51.725" v="1179"/>
        <pc:sldMkLst>
          <pc:docMk/>
          <pc:sldMk cId="909327956" sldId="284"/>
        </pc:sldMkLst>
        <pc:spChg chg="mod">
          <ac:chgData name="Fulcher.JoelJ[EM&amp;CC]" userId="55b45e04-9756-4db4-8b45-0eee4b15666d" providerId="ADAL" clId="{75D744AD-8368-4F41-B83A-3960857EFED3}" dt="2024-11-19T02:32:53.529" v="1164" actId="20577"/>
          <ac:spMkLst>
            <pc:docMk/>
            <pc:sldMk cId="909327956" sldId="284"/>
            <ac:spMk id="6" creationId="{C2466522-5654-0857-9883-DD7D946A1256}"/>
          </ac:spMkLst>
        </pc:spChg>
        <pc:spChg chg="mod">
          <ac:chgData name="Fulcher.JoelJ[EM&amp;CC]" userId="55b45e04-9756-4db4-8b45-0eee4b15666d" providerId="ADAL" clId="{75D744AD-8368-4F41-B83A-3960857EFED3}" dt="2024-11-19T02:11:37.847" v="1154" actId="20577"/>
          <ac:spMkLst>
            <pc:docMk/>
            <pc:sldMk cId="909327956" sldId="284"/>
            <ac:spMk id="12" creationId="{BA8F4F13-7347-D3E7-829A-B394201C8EB0}"/>
          </ac:spMkLst>
        </pc:spChg>
        <pc:spChg chg="mod">
          <ac:chgData name="Fulcher.JoelJ[EM&amp;CC]" userId="55b45e04-9756-4db4-8b45-0eee4b15666d" providerId="ADAL" clId="{75D744AD-8368-4F41-B83A-3960857EFED3}" dt="2024-11-19T02:37:51.725" v="1179"/>
          <ac:spMkLst>
            <pc:docMk/>
            <pc:sldMk cId="909327956" sldId="284"/>
            <ac:spMk id="28" creationId="{50F10770-755E-5B3D-8D28-0904A38EDAE0}"/>
          </ac:spMkLst>
        </pc:spChg>
        <pc:picChg chg="add mod ord">
          <ac:chgData name="Fulcher.JoelJ[EM&amp;CC]" userId="55b45e04-9756-4db4-8b45-0eee4b15666d" providerId="ADAL" clId="{75D744AD-8368-4F41-B83A-3960857EFED3}" dt="2024-11-19T02:37:39.169" v="1177" actId="171"/>
          <ac:picMkLst>
            <pc:docMk/>
            <pc:sldMk cId="909327956" sldId="284"/>
            <ac:picMk id="8" creationId="{C3F2CC7C-EE6F-D7CC-23E9-F105817768B1}"/>
          </ac:picMkLst>
        </pc:picChg>
        <pc:picChg chg="del">
          <ac:chgData name="Fulcher.JoelJ[EM&amp;CC]" userId="55b45e04-9756-4db4-8b45-0eee4b15666d" providerId="ADAL" clId="{75D744AD-8368-4F41-B83A-3960857EFED3}" dt="2024-11-19T02:37:41.822" v="1178" actId="478"/>
          <ac:picMkLst>
            <pc:docMk/>
            <pc:sldMk cId="909327956" sldId="284"/>
            <ac:picMk id="14" creationId="{DEC84D8D-FE96-C3DC-D7AA-B05A71790573}"/>
          </ac:picMkLst>
        </pc:picChg>
      </pc:sldChg>
      <pc:sldChg chg="addSp delSp modSp add mod ord">
        <pc:chgData name="Fulcher.JoelJ[EM&amp;CC]" userId="55b45e04-9756-4db4-8b45-0eee4b15666d" providerId="ADAL" clId="{75D744AD-8368-4F41-B83A-3960857EFED3}" dt="2024-11-19T02:40:10.045" v="1215" actId="478"/>
        <pc:sldMkLst>
          <pc:docMk/>
          <pc:sldMk cId="975874670" sldId="285"/>
        </pc:sldMkLst>
        <pc:spChg chg="mod">
          <ac:chgData name="Fulcher.JoelJ[EM&amp;CC]" userId="55b45e04-9756-4db4-8b45-0eee4b15666d" providerId="ADAL" clId="{75D744AD-8368-4F41-B83A-3960857EFED3}" dt="2024-11-19T02:39:20.417" v="1187" actId="20577"/>
          <ac:spMkLst>
            <pc:docMk/>
            <pc:sldMk cId="975874670" sldId="285"/>
            <ac:spMk id="8" creationId="{8AE794C2-8A6E-EC9D-1994-F215D1D7BB9C}"/>
          </ac:spMkLst>
        </pc:spChg>
        <pc:spChg chg="mod">
          <ac:chgData name="Fulcher.JoelJ[EM&amp;CC]" userId="55b45e04-9756-4db4-8b45-0eee4b15666d" providerId="ADAL" clId="{75D744AD-8368-4F41-B83A-3960857EFED3}" dt="2024-11-19T02:39:24.324" v="1192" actId="20577"/>
          <ac:spMkLst>
            <pc:docMk/>
            <pc:sldMk cId="975874670" sldId="285"/>
            <ac:spMk id="12" creationId="{BA8F4F13-7347-D3E7-829A-B394201C8EB0}"/>
          </ac:spMkLst>
        </pc:spChg>
        <pc:spChg chg="mod">
          <ac:chgData name="Fulcher.JoelJ[EM&amp;CC]" userId="55b45e04-9756-4db4-8b45-0eee4b15666d" providerId="ADAL" clId="{75D744AD-8368-4F41-B83A-3960857EFED3}" dt="2024-11-19T02:39:34.858" v="1195" actId="113"/>
          <ac:spMkLst>
            <pc:docMk/>
            <pc:sldMk cId="975874670" sldId="285"/>
            <ac:spMk id="28" creationId="{50F10770-755E-5B3D-8D28-0904A38EDAE0}"/>
          </ac:spMkLst>
        </pc:spChg>
        <pc:picChg chg="del">
          <ac:chgData name="Fulcher.JoelJ[EM&amp;CC]" userId="55b45e04-9756-4db4-8b45-0eee4b15666d" providerId="ADAL" clId="{75D744AD-8368-4F41-B83A-3960857EFED3}" dt="2024-11-19T02:40:10.045" v="1215" actId="478"/>
          <ac:picMkLst>
            <pc:docMk/>
            <pc:sldMk cId="975874670" sldId="285"/>
            <ac:picMk id="3" creationId="{3BE36124-8773-1CE5-85F3-81658D6543E7}"/>
          </ac:picMkLst>
        </pc:picChg>
        <pc:picChg chg="add mod ord">
          <ac:chgData name="Fulcher.JoelJ[EM&amp;CC]" userId="55b45e04-9756-4db4-8b45-0eee4b15666d" providerId="ADAL" clId="{75D744AD-8368-4F41-B83A-3960857EFED3}" dt="2024-11-19T02:40:07.106" v="1214" actId="171"/>
          <ac:picMkLst>
            <pc:docMk/>
            <pc:sldMk cId="975874670" sldId="285"/>
            <ac:picMk id="10" creationId="{4E4AAC4A-FEF0-B425-5EDD-D0AC72FCE641}"/>
          </ac:picMkLst>
        </pc:picChg>
      </pc:sldChg>
      <pc:sldChg chg="addSp delSp modSp add mod ord">
        <pc:chgData name="Fulcher.JoelJ[EM&amp;CC]" userId="55b45e04-9756-4db4-8b45-0eee4b15666d" providerId="ADAL" clId="{75D744AD-8368-4F41-B83A-3960857EFED3}" dt="2024-11-19T02:41:16.346" v="1251" actId="166"/>
        <pc:sldMkLst>
          <pc:docMk/>
          <pc:sldMk cId="1979118523" sldId="286"/>
        </pc:sldMkLst>
        <pc:spChg chg="mod">
          <ac:chgData name="Fulcher.JoelJ[EM&amp;CC]" userId="55b45e04-9756-4db4-8b45-0eee4b15666d" providerId="ADAL" clId="{75D744AD-8368-4F41-B83A-3960857EFED3}" dt="2024-11-19T02:40:30.476" v="1223" actId="20577"/>
          <ac:spMkLst>
            <pc:docMk/>
            <pc:sldMk cId="1979118523" sldId="286"/>
            <ac:spMk id="12" creationId="{BA8F4F13-7347-D3E7-829A-B394201C8EB0}"/>
          </ac:spMkLst>
        </pc:spChg>
        <pc:spChg chg="mod">
          <ac:chgData name="Fulcher.JoelJ[EM&amp;CC]" userId="55b45e04-9756-4db4-8b45-0eee4b15666d" providerId="ADAL" clId="{75D744AD-8368-4F41-B83A-3960857EFED3}" dt="2024-11-19T02:40:34.605" v="1228" actId="20577"/>
          <ac:spMkLst>
            <pc:docMk/>
            <pc:sldMk cId="1979118523" sldId="286"/>
            <ac:spMk id="13" creationId="{B1C3DE23-EC86-DB12-60C8-C039B8B58B97}"/>
          </ac:spMkLst>
        </pc:spChg>
        <pc:spChg chg="mod">
          <ac:chgData name="Fulcher.JoelJ[EM&amp;CC]" userId="55b45e04-9756-4db4-8b45-0eee4b15666d" providerId="ADAL" clId="{75D744AD-8368-4F41-B83A-3960857EFED3}" dt="2024-11-19T02:40:47.550" v="1231" actId="113"/>
          <ac:spMkLst>
            <pc:docMk/>
            <pc:sldMk cId="1979118523" sldId="286"/>
            <ac:spMk id="28" creationId="{50F10770-755E-5B3D-8D28-0904A38EDAE0}"/>
          </ac:spMkLst>
        </pc:spChg>
        <pc:picChg chg="add mod ord">
          <ac:chgData name="Fulcher.JoelJ[EM&amp;CC]" userId="55b45e04-9756-4db4-8b45-0eee4b15666d" providerId="ADAL" clId="{75D744AD-8368-4F41-B83A-3960857EFED3}" dt="2024-11-19T02:41:16.346" v="1251" actId="166"/>
          <ac:picMkLst>
            <pc:docMk/>
            <pc:sldMk cId="1979118523" sldId="286"/>
            <ac:picMk id="6" creationId="{B8C1BA36-F8EF-F4DC-B1D9-6838D618AAD7}"/>
          </ac:picMkLst>
        </pc:picChg>
        <pc:picChg chg="del">
          <ac:chgData name="Fulcher.JoelJ[EM&amp;CC]" userId="55b45e04-9756-4db4-8b45-0eee4b15666d" providerId="ADAL" clId="{75D744AD-8368-4F41-B83A-3960857EFED3}" dt="2024-11-19T02:41:11.620" v="1250" actId="478"/>
          <ac:picMkLst>
            <pc:docMk/>
            <pc:sldMk cId="1979118523" sldId="286"/>
            <ac:picMk id="7" creationId="{7F2B92F8-268A-DCED-A7F6-E76C4C34BB50}"/>
          </ac:picMkLst>
        </pc:picChg>
      </pc:sldChg>
      <pc:sldChg chg="addSp delSp modSp add mod ord">
        <pc:chgData name="Fulcher.JoelJ[EM&amp;CC]" userId="55b45e04-9756-4db4-8b45-0eee4b15666d" providerId="ADAL" clId="{75D744AD-8368-4F41-B83A-3960857EFED3}" dt="2024-11-19T02:43:24.583" v="1361" actId="20577"/>
        <pc:sldMkLst>
          <pc:docMk/>
          <pc:sldMk cId="2566959109" sldId="287"/>
        </pc:sldMkLst>
        <pc:spChg chg="mod">
          <ac:chgData name="Fulcher.JoelJ[EM&amp;CC]" userId="55b45e04-9756-4db4-8b45-0eee4b15666d" providerId="ADAL" clId="{75D744AD-8368-4F41-B83A-3960857EFED3}" dt="2024-11-19T02:42:25.475" v="1296" actId="20577"/>
          <ac:spMkLst>
            <pc:docMk/>
            <pc:sldMk cId="2566959109" sldId="287"/>
            <ac:spMk id="6" creationId="{C2466522-5654-0857-9883-DD7D946A1256}"/>
          </ac:spMkLst>
        </pc:spChg>
        <pc:spChg chg="mod">
          <ac:chgData name="Fulcher.JoelJ[EM&amp;CC]" userId="55b45e04-9756-4db4-8b45-0eee4b15666d" providerId="ADAL" clId="{75D744AD-8368-4F41-B83A-3960857EFED3}" dt="2024-11-19T02:43:24.583" v="1361" actId="20577"/>
          <ac:spMkLst>
            <pc:docMk/>
            <pc:sldMk cId="2566959109" sldId="287"/>
            <ac:spMk id="12" creationId="{BA8F4F13-7347-D3E7-829A-B394201C8EB0}"/>
          </ac:spMkLst>
        </pc:spChg>
        <pc:spChg chg="mod">
          <ac:chgData name="Fulcher.JoelJ[EM&amp;CC]" userId="55b45e04-9756-4db4-8b45-0eee4b15666d" providerId="ADAL" clId="{75D744AD-8368-4F41-B83A-3960857EFED3}" dt="2024-11-19T02:42:32.229" v="1297"/>
          <ac:spMkLst>
            <pc:docMk/>
            <pc:sldMk cId="2566959109" sldId="287"/>
            <ac:spMk id="28" creationId="{50F10770-755E-5B3D-8D28-0904A38EDAE0}"/>
          </ac:spMkLst>
        </pc:spChg>
        <pc:picChg chg="del">
          <ac:chgData name="Fulcher.JoelJ[EM&amp;CC]" userId="55b45e04-9756-4db4-8b45-0eee4b15666d" providerId="ADAL" clId="{75D744AD-8368-4F41-B83A-3960857EFED3}" dt="2024-11-19T02:42:55.556" v="1315" actId="478"/>
          <ac:picMkLst>
            <pc:docMk/>
            <pc:sldMk cId="2566959109" sldId="287"/>
            <ac:picMk id="8" creationId="{C3F2CC7C-EE6F-D7CC-23E9-F105817768B1}"/>
          </ac:picMkLst>
        </pc:picChg>
        <pc:picChg chg="add mod ord">
          <ac:chgData name="Fulcher.JoelJ[EM&amp;CC]" userId="55b45e04-9756-4db4-8b45-0eee4b15666d" providerId="ADAL" clId="{75D744AD-8368-4F41-B83A-3960857EFED3}" dt="2024-11-19T02:42:53.719" v="1314" actId="171"/>
          <ac:picMkLst>
            <pc:docMk/>
            <pc:sldMk cId="2566959109" sldId="287"/>
            <ac:picMk id="9" creationId="{1CA706A1-3EE0-8EBF-E9CB-CAE65D6F9EE5}"/>
          </ac:picMkLst>
        </pc:picChg>
      </pc:sldChg>
      <pc:sldChg chg="addSp delSp modSp add mod ord">
        <pc:chgData name="Fulcher.JoelJ[EM&amp;CC]" userId="55b45e04-9756-4db4-8b45-0eee4b15666d" providerId="ADAL" clId="{75D744AD-8368-4F41-B83A-3960857EFED3}" dt="2024-11-19T02:45:26.620" v="1402" actId="170"/>
        <pc:sldMkLst>
          <pc:docMk/>
          <pc:sldMk cId="4119182593" sldId="288"/>
        </pc:sldMkLst>
        <pc:spChg chg="mod">
          <ac:chgData name="Fulcher.JoelJ[EM&amp;CC]" userId="55b45e04-9756-4db4-8b45-0eee4b15666d" providerId="ADAL" clId="{75D744AD-8368-4F41-B83A-3960857EFED3}" dt="2024-11-19T02:43:31.357" v="1377" actId="20577"/>
          <ac:spMkLst>
            <pc:docMk/>
            <pc:sldMk cId="4119182593" sldId="288"/>
            <ac:spMk id="8" creationId="{8AE794C2-8A6E-EC9D-1994-F215D1D7BB9C}"/>
          </ac:spMkLst>
        </pc:spChg>
        <pc:spChg chg="mod">
          <ac:chgData name="Fulcher.JoelJ[EM&amp;CC]" userId="55b45e04-9756-4db4-8b45-0eee4b15666d" providerId="ADAL" clId="{75D744AD-8368-4F41-B83A-3960857EFED3}" dt="2024-11-19T02:43:19.340" v="1358" actId="20577"/>
          <ac:spMkLst>
            <pc:docMk/>
            <pc:sldMk cId="4119182593" sldId="288"/>
            <ac:spMk id="12" creationId="{BA8F4F13-7347-D3E7-829A-B394201C8EB0}"/>
          </ac:spMkLst>
        </pc:spChg>
        <pc:spChg chg="mod">
          <ac:chgData name="Fulcher.JoelJ[EM&amp;CC]" userId="55b45e04-9756-4db4-8b45-0eee4b15666d" providerId="ADAL" clId="{75D744AD-8368-4F41-B83A-3960857EFED3}" dt="2024-11-19T02:44:57.147" v="1382" actId="113"/>
          <ac:spMkLst>
            <pc:docMk/>
            <pc:sldMk cId="4119182593" sldId="288"/>
            <ac:spMk id="28" creationId="{50F10770-755E-5B3D-8D28-0904A38EDAE0}"/>
          </ac:spMkLst>
        </pc:spChg>
        <pc:picChg chg="add mod ord">
          <ac:chgData name="Fulcher.JoelJ[EM&amp;CC]" userId="55b45e04-9756-4db4-8b45-0eee4b15666d" providerId="ADAL" clId="{75D744AD-8368-4F41-B83A-3960857EFED3}" dt="2024-11-19T02:45:26.620" v="1402" actId="170"/>
          <ac:picMkLst>
            <pc:docMk/>
            <pc:sldMk cId="4119182593" sldId="288"/>
            <ac:picMk id="9" creationId="{1E99632F-FD45-E662-17F1-F970A13F0B27}"/>
          </ac:picMkLst>
        </pc:picChg>
        <pc:picChg chg="del">
          <ac:chgData name="Fulcher.JoelJ[EM&amp;CC]" userId="55b45e04-9756-4db4-8b45-0eee4b15666d" providerId="ADAL" clId="{75D744AD-8368-4F41-B83A-3960857EFED3}" dt="2024-11-19T02:45:21.826" v="1401" actId="478"/>
          <ac:picMkLst>
            <pc:docMk/>
            <pc:sldMk cId="4119182593" sldId="288"/>
            <ac:picMk id="10" creationId="{4E4AAC4A-FEF0-B425-5EDD-D0AC72FCE641}"/>
          </ac:picMkLst>
        </pc:picChg>
      </pc:sldChg>
      <pc:sldChg chg="addSp delSp modSp add mod ord">
        <pc:chgData name="Fulcher.JoelJ[EM&amp;CC]" userId="55b45e04-9756-4db4-8b45-0eee4b15666d" providerId="ADAL" clId="{75D744AD-8368-4F41-B83A-3960857EFED3}" dt="2024-11-19T02:46:17.057" v="1443" actId="478"/>
        <pc:sldMkLst>
          <pc:docMk/>
          <pc:sldMk cId="1900449031" sldId="289"/>
        </pc:sldMkLst>
        <pc:spChg chg="mod">
          <ac:chgData name="Fulcher.JoelJ[EM&amp;CC]" userId="55b45e04-9756-4db4-8b45-0eee4b15666d" providerId="ADAL" clId="{75D744AD-8368-4F41-B83A-3960857EFED3}" dt="2024-11-19T02:45:39.987" v="1419" actId="20577"/>
          <ac:spMkLst>
            <pc:docMk/>
            <pc:sldMk cId="1900449031" sldId="289"/>
            <ac:spMk id="12" creationId="{BA8F4F13-7347-D3E7-829A-B394201C8EB0}"/>
          </ac:spMkLst>
        </pc:spChg>
        <pc:spChg chg="mod">
          <ac:chgData name="Fulcher.JoelJ[EM&amp;CC]" userId="55b45e04-9756-4db4-8b45-0eee4b15666d" providerId="ADAL" clId="{75D744AD-8368-4F41-B83A-3960857EFED3}" dt="2024-11-19T02:45:44.547" v="1433" actId="20577"/>
          <ac:spMkLst>
            <pc:docMk/>
            <pc:sldMk cId="1900449031" sldId="289"/>
            <ac:spMk id="13" creationId="{B1C3DE23-EC86-DB12-60C8-C039B8B58B97}"/>
          </ac:spMkLst>
        </pc:spChg>
        <pc:spChg chg="mod">
          <ac:chgData name="Fulcher.JoelJ[EM&amp;CC]" userId="55b45e04-9756-4db4-8b45-0eee4b15666d" providerId="ADAL" clId="{75D744AD-8368-4F41-B83A-3960857EFED3}" dt="2024-11-19T02:45:54.784" v="1436" actId="113"/>
          <ac:spMkLst>
            <pc:docMk/>
            <pc:sldMk cId="1900449031" sldId="289"/>
            <ac:spMk id="28" creationId="{50F10770-755E-5B3D-8D28-0904A38EDAE0}"/>
          </ac:spMkLst>
        </pc:spChg>
        <pc:picChg chg="del mod">
          <ac:chgData name="Fulcher.JoelJ[EM&amp;CC]" userId="55b45e04-9756-4db4-8b45-0eee4b15666d" providerId="ADAL" clId="{75D744AD-8368-4F41-B83A-3960857EFED3}" dt="2024-11-19T02:46:17.057" v="1443" actId="478"/>
          <ac:picMkLst>
            <pc:docMk/>
            <pc:sldMk cId="1900449031" sldId="289"/>
            <ac:picMk id="6" creationId="{B8C1BA36-F8EF-F4DC-B1D9-6838D618AAD7}"/>
          </ac:picMkLst>
        </pc:picChg>
        <pc:picChg chg="add mod ord">
          <ac:chgData name="Fulcher.JoelJ[EM&amp;CC]" userId="55b45e04-9756-4db4-8b45-0eee4b15666d" providerId="ADAL" clId="{75D744AD-8368-4F41-B83A-3960857EFED3}" dt="2024-11-19T02:46:14.684" v="1441" actId="171"/>
          <ac:picMkLst>
            <pc:docMk/>
            <pc:sldMk cId="1900449031" sldId="289"/>
            <ac:picMk id="7" creationId="{139F2CD9-DA3A-AB3C-7A91-3DB9D1BBEB8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plai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819FFE1-E824-4BF7-9279-75D5D57D14DD}"/>
              </a:ext>
            </a:extLst>
          </p:cNvPr>
          <p:cNvSpPr>
            <a:spLocks noGrp="1"/>
          </p:cNvSpPr>
          <p:nvPr>
            <p:ph type="body" sz="quarter" idx="10"/>
          </p:nvPr>
        </p:nvSpPr>
        <p:spPr>
          <a:xfrm>
            <a:off x="960438" y="2593975"/>
            <a:ext cx="4712574" cy="2425700"/>
          </a:xfrm>
          <a:prstGeom prst="rect">
            <a:avLst/>
          </a:prstGeom>
        </p:spPr>
        <p:txBody>
          <a:bodyPr/>
          <a:lstStyle>
            <a:lvl1pPr marL="0" indent="0">
              <a:buNone/>
              <a:defRPr sz="400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066664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Smart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04C55-2240-402C-973F-75ACDA436B8D}"/>
              </a:ext>
            </a:extLst>
          </p:cNvPr>
          <p:cNvSpPr>
            <a:spLocks noGrp="1"/>
          </p:cNvSpPr>
          <p:nvPr>
            <p:ph type="title"/>
          </p:nvPr>
        </p:nvSpPr>
        <p:spPr>
          <a:xfrm>
            <a:off x="847531" y="310348"/>
            <a:ext cx="10515600" cy="1325563"/>
          </a:xfrm>
        </p:spPr>
        <p:txBody>
          <a:bodyPr/>
          <a:lstStyle/>
          <a:p>
            <a:r>
              <a:rPr lang="en-US"/>
              <a:t>Click to edit Master title style</a:t>
            </a:r>
            <a:endParaRPr lang="en-AU"/>
          </a:p>
        </p:txBody>
      </p:sp>
      <p:sp>
        <p:nvSpPr>
          <p:cNvPr id="5" name="SmartArt Placeholder 4">
            <a:extLst>
              <a:ext uri="{FF2B5EF4-FFF2-40B4-BE49-F238E27FC236}">
                <a16:creationId xmlns:a16="http://schemas.microsoft.com/office/drawing/2014/main" id="{751CAEC7-41D4-4A71-9D5B-2B6A84CB307B}"/>
              </a:ext>
            </a:extLst>
          </p:cNvPr>
          <p:cNvSpPr>
            <a:spLocks noGrp="1"/>
          </p:cNvSpPr>
          <p:nvPr>
            <p:ph type="dgm" sz="quarter" idx="10"/>
          </p:nvPr>
        </p:nvSpPr>
        <p:spPr>
          <a:xfrm>
            <a:off x="5663682" y="1635911"/>
            <a:ext cx="5690118" cy="3738347"/>
          </a:xfrm>
        </p:spPr>
        <p:txBody>
          <a:bodyPr/>
          <a:lstStyle/>
          <a:p>
            <a:endParaRPr lang="en-AU"/>
          </a:p>
        </p:txBody>
      </p:sp>
      <p:sp>
        <p:nvSpPr>
          <p:cNvPr id="8" name="Text Placeholder 7">
            <a:extLst>
              <a:ext uri="{FF2B5EF4-FFF2-40B4-BE49-F238E27FC236}">
                <a16:creationId xmlns:a16="http://schemas.microsoft.com/office/drawing/2014/main" id="{80591383-1EDE-4AA6-9958-045F7553E929}"/>
              </a:ext>
            </a:extLst>
          </p:cNvPr>
          <p:cNvSpPr>
            <a:spLocks noGrp="1"/>
          </p:cNvSpPr>
          <p:nvPr>
            <p:ph type="body" sz="quarter" idx="11"/>
          </p:nvPr>
        </p:nvSpPr>
        <p:spPr>
          <a:xfrm>
            <a:off x="847531" y="1635126"/>
            <a:ext cx="4656138" cy="37391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872594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04C55-2240-402C-973F-75ACDA436B8D}"/>
              </a:ext>
            </a:extLst>
          </p:cNvPr>
          <p:cNvSpPr>
            <a:spLocks noGrp="1"/>
          </p:cNvSpPr>
          <p:nvPr>
            <p:ph type="title"/>
          </p:nvPr>
        </p:nvSpPr>
        <p:spPr>
          <a:xfrm>
            <a:off x="847531" y="310348"/>
            <a:ext cx="10515600" cy="1325563"/>
          </a:xfrm>
        </p:spPr>
        <p:txBody>
          <a:bodyPr/>
          <a:lstStyle/>
          <a:p>
            <a:r>
              <a:rPr lang="en-US"/>
              <a:t>Click to edit Master title style</a:t>
            </a:r>
            <a:endParaRPr lang="en-AU"/>
          </a:p>
        </p:txBody>
      </p:sp>
      <p:sp>
        <p:nvSpPr>
          <p:cNvPr id="4" name="Table Placeholder 3">
            <a:extLst>
              <a:ext uri="{FF2B5EF4-FFF2-40B4-BE49-F238E27FC236}">
                <a16:creationId xmlns:a16="http://schemas.microsoft.com/office/drawing/2014/main" id="{F3B1DAF5-54AF-4284-BFDA-5ACA94258CD9}"/>
              </a:ext>
            </a:extLst>
          </p:cNvPr>
          <p:cNvSpPr>
            <a:spLocks noGrp="1"/>
          </p:cNvSpPr>
          <p:nvPr>
            <p:ph type="tbl" sz="quarter" idx="10"/>
          </p:nvPr>
        </p:nvSpPr>
        <p:spPr>
          <a:xfrm>
            <a:off x="849119" y="1653788"/>
            <a:ext cx="10514012" cy="3720470"/>
          </a:xfrm>
        </p:spPr>
        <p:txBody>
          <a:bodyPr/>
          <a:lstStyle/>
          <a:p>
            <a:endParaRPr lang="en-AU"/>
          </a:p>
        </p:txBody>
      </p:sp>
    </p:spTree>
    <p:extLst>
      <p:ext uri="{BB962C8B-B14F-4D97-AF65-F5344CB8AC3E}">
        <p14:creationId xmlns:p14="http://schemas.microsoft.com/office/powerpoint/2010/main" val="3881653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10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Mt Natha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DC3610-305A-4214-B44E-575AF2AE5BE0}"/>
              </a:ext>
            </a:extLst>
          </p:cNvPr>
          <p:cNvSpPr/>
          <p:nvPr userDrawn="1"/>
        </p:nvSpPr>
        <p:spPr>
          <a:xfrm>
            <a:off x="0" y="-1"/>
            <a:ext cx="12192000" cy="5137265"/>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50"/>
          </a:p>
        </p:txBody>
      </p:sp>
      <p:sp>
        <p:nvSpPr>
          <p:cNvPr id="8" name="Text Placeholder 7">
            <a:extLst>
              <a:ext uri="{FF2B5EF4-FFF2-40B4-BE49-F238E27FC236}">
                <a16:creationId xmlns:a16="http://schemas.microsoft.com/office/drawing/2014/main" id="{8819FFE1-E824-4BF7-9279-75D5D57D14DD}"/>
              </a:ext>
            </a:extLst>
          </p:cNvPr>
          <p:cNvSpPr>
            <a:spLocks noGrp="1"/>
          </p:cNvSpPr>
          <p:nvPr>
            <p:ph type="body" sz="quarter" idx="10"/>
          </p:nvPr>
        </p:nvSpPr>
        <p:spPr>
          <a:xfrm>
            <a:off x="960438" y="2593975"/>
            <a:ext cx="4517649" cy="2425700"/>
          </a:xfrm>
          <a:prstGeom prst="rect">
            <a:avLst/>
          </a:prstGeom>
        </p:spPr>
        <p:txBody>
          <a:bodyPr/>
          <a:lstStyle>
            <a:lvl1pPr marL="0" indent="0">
              <a:buNone/>
              <a:defRPr sz="400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998083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Bribie Isla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DC3610-305A-4214-B44E-575AF2AE5BE0}"/>
              </a:ext>
            </a:extLst>
          </p:cNvPr>
          <p:cNvSpPr/>
          <p:nvPr userDrawn="1"/>
        </p:nvSpPr>
        <p:spPr>
          <a:xfrm>
            <a:off x="0" y="-1"/>
            <a:ext cx="12192000" cy="5137265"/>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50"/>
          </a:p>
        </p:txBody>
      </p:sp>
      <p:sp>
        <p:nvSpPr>
          <p:cNvPr id="8" name="Text Placeholder 7">
            <a:extLst>
              <a:ext uri="{FF2B5EF4-FFF2-40B4-BE49-F238E27FC236}">
                <a16:creationId xmlns:a16="http://schemas.microsoft.com/office/drawing/2014/main" id="{8819FFE1-E824-4BF7-9279-75D5D57D14DD}"/>
              </a:ext>
            </a:extLst>
          </p:cNvPr>
          <p:cNvSpPr>
            <a:spLocks noGrp="1"/>
          </p:cNvSpPr>
          <p:nvPr>
            <p:ph type="body" sz="quarter" idx="10"/>
          </p:nvPr>
        </p:nvSpPr>
        <p:spPr>
          <a:xfrm>
            <a:off x="960438" y="2593975"/>
            <a:ext cx="4517649" cy="2425700"/>
          </a:xfrm>
          <a:prstGeom prst="rect">
            <a:avLst/>
          </a:prstGeom>
        </p:spPr>
        <p:txBody>
          <a:bodyPr/>
          <a:lstStyle>
            <a:lvl1pPr marL="0" indent="0">
              <a:buNone/>
              <a:defRPr sz="400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614992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Assuranc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DC3610-305A-4214-B44E-575AF2AE5BE0}"/>
              </a:ext>
            </a:extLst>
          </p:cNvPr>
          <p:cNvSpPr/>
          <p:nvPr userDrawn="1"/>
        </p:nvSpPr>
        <p:spPr>
          <a:xfrm>
            <a:off x="0" y="-1"/>
            <a:ext cx="12192000" cy="5137265"/>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50"/>
          </a:p>
        </p:txBody>
      </p:sp>
      <p:sp>
        <p:nvSpPr>
          <p:cNvPr id="8" name="Text Placeholder 7">
            <a:extLst>
              <a:ext uri="{FF2B5EF4-FFF2-40B4-BE49-F238E27FC236}">
                <a16:creationId xmlns:a16="http://schemas.microsoft.com/office/drawing/2014/main" id="{8819FFE1-E824-4BF7-9279-75D5D57D14DD}"/>
              </a:ext>
            </a:extLst>
          </p:cNvPr>
          <p:cNvSpPr>
            <a:spLocks noGrp="1"/>
          </p:cNvSpPr>
          <p:nvPr>
            <p:ph type="body" sz="quarter" idx="10"/>
          </p:nvPr>
        </p:nvSpPr>
        <p:spPr>
          <a:xfrm>
            <a:off x="960438" y="2593975"/>
            <a:ext cx="4517649" cy="2425700"/>
          </a:xfrm>
          <a:prstGeom prst="rect">
            <a:avLst/>
          </a:prstGeom>
        </p:spPr>
        <p:txBody>
          <a:bodyPr/>
          <a:lstStyle>
            <a:lvl1pPr marL="0" indent="0">
              <a:buNone/>
              <a:defRPr sz="400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647033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_plai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819FFE1-E824-4BF7-9279-75D5D57D14DD}"/>
              </a:ext>
            </a:extLst>
          </p:cNvPr>
          <p:cNvSpPr>
            <a:spLocks noGrp="1"/>
          </p:cNvSpPr>
          <p:nvPr>
            <p:ph type="body" sz="quarter" idx="10"/>
          </p:nvPr>
        </p:nvSpPr>
        <p:spPr>
          <a:xfrm>
            <a:off x="960438" y="2593975"/>
            <a:ext cx="4712574" cy="2425700"/>
          </a:xfrm>
          <a:prstGeom prst="rect">
            <a:avLst/>
          </a:prstGeom>
        </p:spPr>
        <p:txBody>
          <a:bodyPr/>
          <a:lstStyle>
            <a:lvl1pPr marL="0" indent="0">
              <a:buNone/>
              <a:defRPr sz="400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4210714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_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69671-8D11-4237-A4D1-4315178305B6}"/>
              </a:ext>
            </a:extLst>
          </p:cNvPr>
          <p:cNvSpPr>
            <a:spLocks noGrp="1"/>
          </p:cNvSpPr>
          <p:nvPr>
            <p:ph type="title"/>
          </p:nvPr>
        </p:nvSpPr>
        <p:spPr>
          <a:xfrm>
            <a:off x="847531" y="1249686"/>
            <a:ext cx="10515600" cy="1325563"/>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D7E13EF-F0FD-428D-8AF9-F05C1DD945A2}"/>
              </a:ext>
            </a:extLst>
          </p:cNvPr>
          <p:cNvSpPr>
            <a:spLocks noGrp="1"/>
          </p:cNvSpPr>
          <p:nvPr>
            <p:ph idx="1"/>
          </p:nvPr>
        </p:nvSpPr>
        <p:spPr>
          <a:xfrm>
            <a:off x="847531" y="2575249"/>
            <a:ext cx="10515600" cy="27386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07845954"/>
      </p:ext>
    </p:extLst>
  </p:cSld>
  <p:clrMapOvr>
    <a:masterClrMapping/>
  </p:clrMapOvr>
  <p:extLst>
    <p:ext uri="{DCECCB84-F9BA-43D5-87BE-67443E8EF086}">
      <p15:sldGuideLst xmlns:p15="http://schemas.microsoft.com/office/powerpoint/2012/main">
        <p15:guide id="1" orient="horz" pos="3589" userDrawn="1">
          <p15:clr>
            <a:srgbClr val="FBAE40"/>
          </p15:clr>
        </p15:guide>
        <p15:guide id="2" pos="52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chevron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8901-3A44-4B01-A7E6-6BECA26EDB9E}"/>
              </a:ext>
            </a:extLst>
          </p:cNvPr>
          <p:cNvSpPr>
            <a:spLocks noGrp="1"/>
          </p:cNvSpPr>
          <p:nvPr>
            <p:ph type="title"/>
          </p:nvPr>
        </p:nvSpPr>
        <p:spPr>
          <a:xfrm>
            <a:off x="850585" y="1239837"/>
            <a:ext cx="5257800" cy="1325563"/>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4F44BCF-7F2B-4BFC-ABA8-239D9EC3148C}"/>
              </a:ext>
            </a:extLst>
          </p:cNvPr>
          <p:cNvSpPr>
            <a:spLocks noGrp="1"/>
          </p:cNvSpPr>
          <p:nvPr>
            <p:ph sz="half" idx="1"/>
          </p:nvPr>
        </p:nvSpPr>
        <p:spPr>
          <a:xfrm>
            <a:off x="847531" y="2565401"/>
            <a:ext cx="5257800" cy="28002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C65565C7-F68D-4AFB-9FB3-D19FA918B7E3}"/>
              </a:ext>
            </a:extLst>
          </p:cNvPr>
          <p:cNvSpPr>
            <a:spLocks noGrp="1"/>
          </p:cNvSpPr>
          <p:nvPr>
            <p:ph type="pic" sz="quarter" idx="10"/>
          </p:nvPr>
        </p:nvSpPr>
        <p:spPr>
          <a:xfrm>
            <a:off x="5772150" y="-9525"/>
            <a:ext cx="6410325" cy="5375155"/>
          </a:xfrm>
          <a:custGeom>
            <a:avLst/>
            <a:gdLst>
              <a:gd name="connsiteX0" fmla="*/ 0 w 6067425"/>
              <a:gd name="connsiteY0" fmla="*/ 0 h 5697538"/>
              <a:gd name="connsiteX1" fmla="*/ 3218656 w 6067425"/>
              <a:gd name="connsiteY1" fmla="*/ 0 h 5697538"/>
              <a:gd name="connsiteX2" fmla="*/ 6067425 w 6067425"/>
              <a:gd name="connsiteY2" fmla="*/ 2848769 h 5697538"/>
              <a:gd name="connsiteX3" fmla="*/ 3218656 w 6067425"/>
              <a:gd name="connsiteY3" fmla="*/ 5697538 h 5697538"/>
              <a:gd name="connsiteX4" fmla="*/ 0 w 6067425"/>
              <a:gd name="connsiteY4" fmla="*/ 5697538 h 5697538"/>
              <a:gd name="connsiteX5" fmla="*/ 2848769 w 6067425"/>
              <a:gd name="connsiteY5" fmla="*/ 2848769 h 5697538"/>
              <a:gd name="connsiteX6" fmla="*/ 0 w 6067425"/>
              <a:gd name="connsiteY6" fmla="*/ 0 h 5697538"/>
              <a:gd name="connsiteX0" fmla="*/ 0 w 6372225"/>
              <a:gd name="connsiteY0" fmla="*/ 19050 h 5697538"/>
              <a:gd name="connsiteX1" fmla="*/ 3523456 w 6372225"/>
              <a:gd name="connsiteY1" fmla="*/ 0 h 5697538"/>
              <a:gd name="connsiteX2" fmla="*/ 6372225 w 6372225"/>
              <a:gd name="connsiteY2" fmla="*/ 2848769 h 5697538"/>
              <a:gd name="connsiteX3" fmla="*/ 3523456 w 6372225"/>
              <a:gd name="connsiteY3" fmla="*/ 5697538 h 5697538"/>
              <a:gd name="connsiteX4" fmla="*/ 304800 w 6372225"/>
              <a:gd name="connsiteY4" fmla="*/ 5697538 h 5697538"/>
              <a:gd name="connsiteX5" fmla="*/ 3153569 w 6372225"/>
              <a:gd name="connsiteY5" fmla="*/ 2848769 h 5697538"/>
              <a:gd name="connsiteX6" fmla="*/ 0 w 6372225"/>
              <a:gd name="connsiteY6" fmla="*/ 19050 h 5697538"/>
              <a:gd name="connsiteX0" fmla="*/ 0 w 6372225"/>
              <a:gd name="connsiteY0" fmla="*/ 19050 h 5697538"/>
              <a:gd name="connsiteX1" fmla="*/ 4152106 w 6372225"/>
              <a:gd name="connsiteY1" fmla="*/ 0 h 5697538"/>
              <a:gd name="connsiteX2" fmla="*/ 6372225 w 6372225"/>
              <a:gd name="connsiteY2" fmla="*/ 2848769 h 5697538"/>
              <a:gd name="connsiteX3" fmla="*/ 3523456 w 6372225"/>
              <a:gd name="connsiteY3" fmla="*/ 5697538 h 5697538"/>
              <a:gd name="connsiteX4" fmla="*/ 304800 w 6372225"/>
              <a:gd name="connsiteY4" fmla="*/ 5697538 h 5697538"/>
              <a:gd name="connsiteX5" fmla="*/ 3153569 w 6372225"/>
              <a:gd name="connsiteY5" fmla="*/ 2848769 h 5697538"/>
              <a:gd name="connsiteX6" fmla="*/ 0 w 6372225"/>
              <a:gd name="connsiteY6" fmla="*/ 19050 h 5697538"/>
              <a:gd name="connsiteX0" fmla="*/ 0 w 6362700"/>
              <a:gd name="connsiteY0" fmla="*/ 19050 h 5697538"/>
              <a:gd name="connsiteX1" fmla="*/ 4152106 w 6362700"/>
              <a:gd name="connsiteY1" fmla="*/ 0 h 5697538"/>
              <a:gd name="connsiteX2" fmla="*/ 6362700 w 6362700"/>
              <a:gd name="connsiteY2" fmla="*/ 4525169 h 5697538"/>
              <a:gd name="connsiteX3" fmla="*/ 3523456 w 6362700"/>
              <a:gd name="connsiteY3" fmla="*/ 5697538 h 5697538"/>
              <a:gd name="connsiteX4" fmla="*/ 304800 w 6362700"/>
              <a:gd name="connsiteY4" fmla="*/ 5697538 h 5697538"/>
              <a:gd name="connsiteX5" fmla="*/ 3153569 w 6362700"/>
              <a:gd name="connsiteY5" fmla="*/ 2848769 h 5697538"/>
              <a:gd name="connsiteX6" fmla="*/ 0 w 6362700"/>
              <a:gd name="connsiteY6" fmla="*/ 19050 h 5697538"/>
              <a:gd name="connsiteX0" fmla="*/ 0 w 6362700"/>
              <a:gd name="connsiteY0" fmla="*/ 19050 h 5697538"/>
              <a:gd name="connsiteX1" fmla="*/ 4152106 w 6362700"/>
              <a:gd name="connsiteY1" fmla="*/ 0 h 5697538"/>
              <a:gd name="connsiteX2" fmla="*/ 6362700 w 6362700"/>
              <a:gd name="connsiteY2" fmla="*/ 4525169 h 5697538"/>
              <a:gd name="connsiteX3" fmla="*/ 5790406 w 6362700"/>
              <a:gd name="connsiteY3" fmla="*/ 5688013 h 5697538"/>
              <a:gd name="connsiteX4" fmla="*/ 304800 w 6362700"/>
              <a:gd name="connsiteY4" fmla="*/ 5697538 h 5697538"/>
              <a:gd name="connsiteX5" fmla="*/ 3153569 w 6362700"/>
              <a:gd name="connsiteY5" fmla="*/ 2848769 h 5697538"/>
              <a:gd name="connsiteX6" fmla="*/ 0 w 6362700"/>
              <a:gd name="connsiteY6" fmla="*/ 19050 h 5697538"/>
              <a:gd name="connsiteX0" fmla="*/ 0 w 6362700"/>
              <a:gd name="connsiteY0" fmla="*/ 19050 h 5688013"/>
              <a:gd name="connsiteX1" fmla="*/ 4152106 w 6362700"/>
              <a:gd name="connsiteY1" fmla="*/ 0 h 5688013"/>
              <a:gd name="connsiteX2" fmla="*/ 6362700 w 6362700"/>
              <a:gd name="connsiteY2" fmla="*/ 4525169 h 5688013"/>
              <a:gd name="connsiteX3" fmla="*/ 5790406 w 6362700"/>
              <a:gd name="connsiteY3" fmla="*/ 5688013 h 5688013"/>
              <a:gd name="connsiteX4" fmla="*/ 1638300 w 6362700"/>
              <a:gd name="connsiteY4" fmla="*/ 5678488 h 5688013"/>
              <a:gd name="connsiteX5" fmla="*/ 3153569 w 6362700"/>
              <a:gd name="connsiteY5" fmla="*/ 2848769 h 5688013"/>
              <a:gd name="connsiteX6" fmla="*/ 0 w 6362700"/>
              <a:gd name="connsiteY6" fmla="*/ 19050 h 5688013"/>
              <a:gd name="connsiteX0" fmla="*/ 0 w 6362700"/>
              <a:gd name="connsiteY0" fmla="*/ 19050 h 5688013"/>
              <a:gd name="connsiteX1" fmla="*/ 4152106 w 6362700"/>
              <a:gd name="connsiteY1" fmla="*/ 0 h 5688013"/>
              <a:gd name="connsiteX2" fmla="*/ 6362700 w 6362700"/>
              <a:gd name="connsiteY2" fmla="*/ 4525169 h 5688013"/>
              <a:gd name="connsiteX3" fmla="*/ 5790406 w 6362700"/>
              <a:gd name="connsiteY3" fmla="*/ 5688013 h 5688013"/>
              <a:gd name="connsiteX4" fmla="*/ 1638300 w 6362700"/>
              <a:gd name="connsiteY4" fmla="*/ 5678488 h 5688013"/>
              <a:gd name="connsiteX5" fmla="*/ 2305844 w 6362700"/>
              <a:gd name="connsiteY5" fmla="*/ 4353719 h 5688013"/>
              <a:gd name="connsiteX6" fmla="*/ 0 w 6362700"/>
              <a:gd name="connsiteY6" fmla="*/ 19050 h 5688013"/>
              <a:gd name="connsiteX0" fmla="*/ 0 w 6362700"/>
              <a:gd name="connsiteY0" fmla="*/ 19050 h 5688013"/>
              <a:gd name="connsiteX1" fmla="*/ 4152106 w 6362700"/>
              <a:gd name="connsiteY1" fmla="*/ 0 h 5688013"/>
              <a:gd name="connsiteX2" fmla="*/ 6362700 w 6362700"/>
              <a:gd name="connsiteY2" fmla="*/ 4525169 h 5688013"/>
              <a:gd name="connsiteX3" fmla="*/ 5790406 w 6362700"/>
              <a:gd name="connsiteY3" fmla="*/ 5688013 h 5688013"/>
              <a:gd name="connsiteX4" fmla="*/ 1638300 w 6362700"/>
              <a:gd name="connsiteY4" fmla="*/ 5678488 h 5688013"/>
              <a:gd name="connsiteX5" fmla="*/ 2191544 w 6362700"/>
              <a:gd name="connsiteY5" fmla="*/ 4534694 h 5688013"/>
              <a:gd name="connsiteX6" fmla="*/ 0 w 6362700"/>
              <a:gd name="connsiteY6" fmla="*/ 19050 h 5688013"/>
              <a:gd name="connsiteX0" fmla="*/ 0 w 6410325"/>
              <a:gd name="connsiteY0" fmla="*/ 9525 h 5688013"/>
              <a:gd name="connsiteX1" fmla="*/ 4199731 w 6410325"/>
              <a:gd name="connsiteY1" fmla="*/ 0 h 5688013"/>
              <a:gd name="connsiteX2" fmla="*/ 6410325 w 6410325"/>
              <a:gd name="connsiteY2" fmla="*/ 4525169 h 5688013"/>
              <a:gd name="connsiteX3" fmla="*/ 5838031 w 6410325"/>
              <a:gd name="connsiteY3" fmla="*/ 5688013 h 5688013"/>
              <a:gd name="connsiteX4" fmla="*/ 1685925 w 6410325"/>
              <a:gd name="connsiteY4" fmla="*/ 5678488 h 5688013"/>
              <a:gd name="connsiteX5" fmla="*/ 2239169 w 6410325"/>
              <a:gd name="connsiteY5" fmla="*/ 4534694 h 5688013"/>
              <a:gd name="connsiteX6" fmla="*/ 0 w 6410325"/>
              <a:gd name="connsiteY6" fmla="*/ 9525 h 568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0325" h="5688013">
                <a:moveTo>
                  <a:pt x="0" y="9525"/>
                </a:moveTo>
                <a:lnTo>
                  <a:pt x="4199731" y="0"/>
                </a:lnTo>
                <a:lnTo>
                  <a:pt x="6410325" y="4525169"/>
                </a:lnTo>
                <a:lnTo>
                  <a:pt x="5838031" y="5688013"/>
                </a:lnTo>
                <a:lnTo>
                  <a:pt x="1685925" y="5678488"/>
                </a:lnTo>
                <a:lnTo>
                  <a:pt x="2239169" y="4534694"/>
                </a:lnTo>
                <a:lnTo>
                  <a:pt x="0" y="9525"/>
                </a:lnTo>
                <a:close/>
              </a:path>
            </a:pathLst>
          </a:custGeom>
        </p:spPr>
        <p:txBody>
          <a:bodyPr anchor="t"/>
          <a:lstStyle>
            <a:lvl1pPr>
              <a:defRPr baseline="0"/>
            </a:lvl1pPr>
          </a:lstStyle>
          <a:p>
            <a:endParaRPr lang="en-AU"/>
          </a:p>
        </p:txBody>
      </p:sp>
    </p:spTree>
    <p:extLst>
      <p:ext uri="{BB962C8B-B14F-4D97-AF65-F5344CB8AC3E}">
        <p14:creationId xmlns:p14="http://schemas.microsoft.com/office/powerpoint/2010/main" val="400155444"/>
      </p:ext>
    </p:extLst>
  </p:cSld>
  <p:clrMapOvr>
    <a:masterClrMapping/>
  </p:clrMapOvr>
  <p:extLst>
    <p:ext uri="{DCECCB84-F9BA-43D5-87BE-67443E8EF086}">
      <p15:sldGuideLst xmlns:p15="http://schemas.microsoft.com/office/powerpoint/2012/main">
        <p15:guide id="1" orient="horz" pos="1616">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blue chevr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8901-3A44-4B01-A7E6-6BECA26EDB9E}"/>
              </a:ext>
            </a:extLst>
          </p:cNvPr>
          <p:cNvSpPr>
            <a:spLocks noGrp="1"/>
          </p:cNvSpPr>
          <p:nvPr>
            <p:ph type="title"/>
          </p:nvPr>
        </p:nvSpPr>
        <p:spPr>
          <a:xfrm>
            <a:off x="841254" y="1239837"/>
            <a:ext cx="5257800" cy="1325563"/>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4F44BCF-7F2B-4BFC-ABA8-239D9EC3148C}"/>
              </a:ext>
            </a:extLst>
          </p:cNvPr>
          <p:cNvSpPr>
            <a:spLocks noGrp="1"/>
          </p:cNvSpPr>
          <p:nvPr>
            <p:ph sz="half" idx="1"/>
          </p:nvPr>
        </p:nvSpPr>
        <p:spPr>
          <a:xfrm>
            <a:off x="847531" y="2565402"/>
            <a:ext cx="5257800" cy="28088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C65565C7-F68D-4AFB-9FB3-D19FA918B7E3}"/>
              </a:ext>
            </a:extLst>
          </p:cNvPr>
          <p:cNvSpPr>
            <a:spLocks noGrp="1"/>
          </p:cNvSpPr>
          <p:nvPr>
            <p:ph type="pic" sz="quarter" idx="10"/>
          </p:nvPr>
        </p:nvSpPr>
        <p:spPr>
          <a:xfrm>
            <a:off x="5772150" y="-9525"/>
            <a:ext cx="6410325" cy="5383783"/>
          </a:xfrm>
          <a:custGeom>
            <a:avLst/>
            <a:gdLst>
              <a:gd name="connsiteX0" fmla="*/ 0 w 6067425"/>
              <a:gd name="connsiteY0" fmla="*/ 0 h 5697538"/>
              <a:gd name="connsiteX1" fmla="*/ 3218656 w 6067425"/>
              <a:gd name="connsiteY1" fmla="*/ 0 h 5697538"/>
              <a:gd name="connsiteX2" fmla="*/ 6067425 w 6067425"/>
              <a:gd name="connsiteY2" fmla="*/ 2848769 h 5697538"/>
              <a:gd name="connsiteX3" fmla="*/ 3218656 w 6067425"/>
              <a:gd name="connsiteY3" fmla="*/ 5697538 h 5697538"/>
              <a:gd name="connsiteX4" fmla="*/ 0 w 6067425"/>
              <a:gd name="connsiteY4" fmla="*/ 5697538 h 5697538"/>
              <a:gd name="connsiteX5" fmla="*/ 2848769 w 6067425"/>
              <a:gd name="connsiteY5" fmla="*/ 2848769 h 5697538"/>
              <a:gd name="connsiteX6" fmla="*/ 0 w 6067425"/>
              <a:gd name="connsiteY6" fmla="*/ 0 h 5697538"/>
              <a:gd name="connsiteX0" fmla="*/ 0 w 6372225"/>
              <a:gd name="connsiteY0" fmla="*/ 19050 h 5697538"/>
              <a:gd name="connsiteX1" fmla="*/ 3523456 w 6372225"/>
              <a:gd name="connsiteY1" fmla="*/ 0 h 5697538"/>
              <a:gd name="connsiteX2" fmla="*/ 6372225 w 6372225"/>
              <a:gd name="connsiteY2" fmla="*/ 2848769 h 5697538"/>
              <a:gd name="connsiteX3" fmla="*/ 3523456 w 6372225"/>
              <a:gd name="connsiteY3" fmla="*/ 5697538 h 5697538"/>
              <a:gd name="connsiteX4" fmla="*/ 304800 w 6372225"/>
              <a:gd name="connsiteY4" fmla="*/ 5697538 h 5697538"/>
              <a:gd name="connsiteX5" fmla="*/ 3153569 w 6372225"/>
              <a:gd name="connsiteY5" fmla="*/ 2848769 h 5697538"/>
              <a:gd name="connsiteX6" fmla="*/ 0 w 6372225"/>
              <a:gd name="connsiteY6" fmla="*/ 19050 h 5697538"/>
              <a:gd name="connsiteX0" fmla="*/ 0 w 6372225"/>
              <a:gd name="connsiteY0" fmla="*/ 19050 h 5697538"/>
              <a:gd name="connsiteX1" fmla="*/ 4152106 w 6372225"/>
              <a:gd name="connsiteY1" fmla="*/ 0 h 5697538"/>
              <a:gd name="connsiteX2" fmla="*/ 6372225 w 6372225"/>
              <a:gd name="connsiteY2" fmla="*/ 2848769 h 5697538"/>
              <a:gd name="connsiteX3" fmla="*/ 3523456 w 6372225"/>
              <a:gd name="connsiteY3" fmla="*/ 5697538 h 5697538"/>
              <a:gd name="connsiteX4" fmla="*/ 304800 w 6372225"/>
              <a:gd name="connsiteY4" fmla="*/ 5697538 h 5697538"/>
              <a:gd name="connsiteX5" fmla="*/ 3153569 w 6372225"/>
              <a:gd name="connsiteY5" fmla="*/ 2848769 h 5697538"/>
              <a:gd name="connsiteX6" fmla="*/ 0 w 6372225"/>
              <a:gd name="connsiteY6" fmla="*/ 19050 h 5697538"/>
              <a:gd name="connsiteX0" fmla="*/ 0 w 6362700"/>
              <a:gd name="connsiteY0" fmla="*/ 19050 h 5697538"/>
              <a:gd name="connsiteX1" fmla="*/ 4152106 w 6362700"/>
              <a:gd name="connsiteY1" fmla="*/ 0 h 5697538"/>
              <a:gd name="connsiteX2" fmla="*/ 6362700 w 6362700"/>
              <a:gd name="connsiteY2" fmla="*/ 4525169 h 5697538"/>
              <a:gd name="connsiteX3" fmla="*/ 3523456 w 6362700"/>
              <a:gd name="connsiteY3" fmla="*/ 5697538 h 5697538"/>
              <a:gd name="connsiteX4" fmla="*/ 304800 w 6362700"/>
              <a:gd name="connsiteY4" fmla="*/ 5697538 h 5697538"/>
              <a:gd name="connsiteX5" fmla="*/ 3153569 w 6362700"/>
              <a:gd name="connsiteY5" fmla="*/ 2848769 h 5697538"/>
              <a:gd name="connsiteX6" fmla="*/ 0 w 6362700"/>
              <a:gd name="connsiteY6" fmla="*/ 19050 h 5697538"/>
              <a:gd name="connsiteX0" fmla="*/ 0 w 6362700"/>
              <a:gd name="connsiteY0" fmla="*/ 19050 h 5697538"/>
              <a:gd name="connsiteX1" fmla="*/ 4152106 w 6362700"/>
              <a:gd name="connsiteY1" fmla="*/ 0 h 5697538"/>
              <a:gd name="connsiteX2" fmla="*/ 6362700 w 6362700"/>
              <a:gd name="connsiteY2" fmla="*/ 4525169 h 5697538"/>
              <a:gd name="connsiteX3" fmla="*/ 5790406 w 6362700"/>
              <a:gd name="connsiteY3" fmla="*/ 5688013 h 5697538"/>
              <a:gd name="connsiteX4" fmla="*/ 304800 w 6362700"/>
              <a:gd name="connsiteY4" fmla="*/ 5697538 h 5697538"/>
              <a:gd name="connsiteX5" fmla="*/ 3153569 w 6362700"/>
              <a:gd name="connsiteY5" fmla="*/ 2848769 h 5697538"/>
              <a:gd name="connsiteX6" fmla="*/ 0 w 6362700"/>
              <a:gd name="connsiteY6" fmla="*/ 19050 h 5697538"/>
              <a:gd name="connsiteX0" fmla="*/ 0 w 6362700"/>
              <a:gd name="connsiteY0" fmla="*/ 19050 h 5688013"/>
              <a:gd name="connsiteX1" fmla="*/ 4152106 w 6362700"/>
              <a:gd name="connsiteY1" fmla="*/ 0 h 5688013"/>
              <a:gd name="connsiteX2" fmla="*/ 6362700 w 6362700"/>
              <a:gd name="connsiteY2" fmla="*/ 4525169 h 5688013"/>
              <a:gd name="connsiteX3" fmla="*/ 5790406 w 6362700"/>
              <a:gd name="connsiteY3" fmla="*/ 5688013 h 5688013"/>
              <a:gd name="connsiteX4" fmla="*/ 1638300 w 6362700"/>
              <a:gd name="connsiteY4" fmla="*/ 5678488 h 5688013"/>
              <a:gd name="connsiteX5" fmla="*/ 3153569 w 6362700"/>
              <a:gd name="connsiteY5" fmla="*/ 2848769 h 5688013"/>
              <a:gd name="connsiteX6" fmla="*/ 0 w 6362700"/>
              <a:gd name="connsiteY6" fmla="*/ 19050 h 5688013"/>
              <a:gd name="connsiteX0" fmla="*/ 0 w 6362700"/>
              <a:gd name="connsiteY0" fmla="*/ 19050 h 5688013"/>
              <a:gd name="connsiteX1" fmla="*/ 4152106 w 6362700"/>
              <a:gd name="connsiteY1" fmla="*/ 0 h 5688013"/>
              <a:gd name="connsiteX2" fmla="*/ 6362700 w 6362700"/>
              <a:gd name="connsiteY2" fmla="*/ 4525169 h 5688013"/>
              <a:gd name="connsiteX3" fmla="*/ 5790406 w 6362700"/>
              <a:gd name="connsiteY3" fmla="*/ 5688013 h 5688013"/>
              <a:gd name="connsiteX4" fmla="*/ 1638300 w 6362700"/>
              <a:gd name="connsiteY4" fmla="*/ 5678488 h 5688013"/>
              <a:gd name="connsiteX5" fmla="*/ 2305844 w 6362700"/>
              <a:gd name="connsiteY5" fmla="*/ 4353719 h 5688013"/>
              <a:gd name="connsiteX6" fmla="*/ 0 w 6362700"/>
              <a:gd name="connsiteY6" fmla="*/ 19050 h 5688013"/>
              <a:gd name="connsiteX0" fmla="*/ 0 w 6362700"/>
              <a:gd name="connsiteY0" fmla="*/ 19050 h 5688013"/>
              <a:gd name="connsiteX1" fmla="*/ 4152106 w 6362700"/>
              <a:gd name="connsiteY1" fmla="*/ 0 h 5688013"/>
              <a:gd name="connsiteX2" fmla="*/ 6362700 w 6362700"/>
              <a:gd name="connsiteY2" fmla="*/ 4525169 h 5688013"/>
              <a:gd name="connsiteX3" fmla="*/ 5790406 w 6362700"/>
              <a:gd name="connsiteY3" fmla="*/ 5688013 h 5688013"/>
              <a:gd name="connsiteX4" fmla="*/ 1638300 w 6362700"/>
              <a:gd name="connsiteY4" fmla="*/ 5678488 h 5688013"/>
              <a:gd name="connsiteX5" fmla="*/ 2191544 w 6362700"/>
              <a:gd name="connsiteY5" fmla="*/ 4534694 h 5688013"/>
              <a:gd name="connsiteX6" fmla="*/ 0 w 6362700"/>
              <a:gd name="connsiteY6" fmla="*/ 19050 h 5688013"/>
              <a:gd name="connsiteX0" fmla="*/ 0 w 6410325"/>
              <a:gd name="connsiteY0" fmla="*/ 9525 h 5688013"/>
              <a:gd name="connsiteX1" fmla="*/ 4199731 w 6410325"/>
              <a:gd name="connsiteY1" fmla="*/ 0 h 5688013"/>
              <a:gd name="connsiteX2" fmla="*/ 6410325 w 6410325"/>
              <a:gd name="connsiteY2" fmla="*/ 4525169 h 5688013"/>
              <a:gd name="connsiteX3" fmla="*/ 5838031 w 6410325"/>
              <a:gd name="connsiteY3" fmla="*/ 5688013 h 5688013"/>
              <a:gd name="connsiteX4" fmla="*/ 1685925 w 6410325"/>
              <a:gd name="connsiteY4" fmla="*/ 5678488 h 5688013"/>
              <a:gd name="connsiteX5" fmla="*/ 2239169 w 6410325"/>
              <a:gd name="connsiteY5" fmla="*/ 4534694 h 5688013"/>
              <a:gd name="connsiteX6" fmla="*/ 0 w 6410325"/>
              <a:gd name="connsiteY6" fmla="*/ 9525 h 568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0325" h="5688013">
                <a:moveTo>
                  <a:pt x="0" y="9525"/>
                </a:moveTo>
                <a:lnTo>
                  <a:pt x="4199731" y="0"/>
                </a:lnTo>
                <a:lnTo>
                  <a:pt x="6410325" y="4525169"/>
                </a:lnTo>
                <a:lnTo>
                  <a:pt x="5838031" y="5688013"/>
                </a:lnTo>
                <a:lnTo>
                  <a:pt x="1685925" y="5678488"/>
                </a:lnTo>
                <a:lnTo>
                  <a:pt x="2239169" y="4534694"/>
                </a:lnTo>
                <a:lnTo>
                  <a:pt x="0" y="9525"/>
                </a:lnTo>
                <a:close/>
              </a:path>
            </a:pathLst>
          </a:custGeom>
          <a:solidFill>
            <a:schemeClr val="tx2"/>
          </a:solidFill>
        </p:spPr>
        <p:txBody>
          <a:bodyPr anchor="t"/>
          <a:lstStyle>
            <a:lvl1pPr>
              <a:defRPr baseline="0"/>
            </a:lvl1pPr>
          </a:lstStyle>
          <a:p>
            <a:endParaRPr lang="en-AU"/>
          </a:p>
        </p:txBody>
      </p:sp>
    </p:spTree>
    <p:extLst>
      <p:ext uri="{BB962C8B-B14F-4D97-AF65-F5344CB8AC3E}">
        <p14:creationId xmlns:p14="http://schemas.microsoft.com/office/powerpoint/2010/main" val="2823549734"/>
      </p:ext>
    </p:extLst>
  </p:cSld>
  <p:clrMapOvr>
    <a:masterClrMapping/>
  </p:clrMapOvr>
  <p:extLst>
    <p:ext uri="{DCECCB84-F9BA-43D5-87BE-67443E8EF086}">
      <p15:sldGuideLst xmlns:p15="http://schemas.microsoft.com/office/powerpoint/2012/main">
        <p15:guide id="1" orient="horz" pos="1616">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rec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04C55-2240-402C-973F-75ACDA436B8D}"/>
              </a:ext>
            </a:extLst>
          </p:cNvPr>
          <p:cNvSpPr>
            <a:spLocks noGrp="1"/>
          </p:cNvSpPr>
          <p:nvPr>
            <p:ph type="title"/>
          </p:nvPr>
        </p:nvSpPr>
        <p:spPr>
          <a:xfrm>
            <a:off x="847531" y="1231024"/>
            <a:ext cx="10515600" cy="1325563"/>
          </a:xfrm>
        </p:spPr>
        <p:txBody>
          <a:bodyPr/>
          <a:lstStyle/>
          <a:p>
            <a:r>
              <a:rPr lang="en-US"/>
              <a:t>Click to edit Master title style</a:t>
            </a:r>
            <a:endParaRPr lang="en-AU"/>
          </a:p>
        </p:txBody>
      </p:sp>
      <p:sp>
        <p:nvSpPr>
          <p:cNvPr id="4" name="Text Placeholder 3">
            <a:extLst>
              <a:ext uri="{FF2B5EF4-FFF2-40B4-BE49-F238E27FC236}">
                <a16:creationId xmlns:a16="http://schemas.microsoft.com/office/drawing/2014/main" id="{E521A6FA-ECBE-44F4-8BE8-0E737D97A932}"/>
              </a:ext>
            </a:extLst>
          </p:cNvPr>
          <p:cNvSpPr>
            <a:spLocks noGrp="1"/>
          </p:cNvSpPr>
          <p:nvPr>
            <p:ph type="body" sz="quarter" idx="10"/>
          </p:nvPr>
        </p:nvSpPr>
        <p:spPr>
          <a:xfrm>
            <a:off x="839788" y="2565400"/>
            <a:ext cx="5256212" cy="28088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Picture Placeholder 5">
            <a:extLst>
              <a:ext uri="{FF2B5EF4-FFF2-40B4-BE49-F238E27FC236}">
                <a16:creationId xmlns:a16="http://schemas.microsoft.com/office/drawing/2014/main" id="{1EE76641-E1AC-491F-B77E-AAC7CF2B8B23}"/>
              </a:ext>
            </a:extLst>
          </p:cNvPr>
          <p:cNvSpPr>
            <a:spLocks noGrp="1"/>
          </p:cNvSpPr>
          <p:nvPr>
            <p:ph type="pic" sz="quarter" idx="11"/>
          </p:nvPr>
        </p:nvSpPr>
        <p:spPr>
          <a:xfrm>
            <a:off x="6344816" y="2565594"/>
            <a:ext cx="5007397" cy="2808663"/>
          </a:xfrm>
        </p:spPr>
        <p:txBody>
          <a:bodyPr/>
          <a:lstStyle/>
          <a:p>
            <a:endParaRPr lang="en-AU"/>
          </a:p>
        </p:txBody>
      </p:sp>
    </p:spTree>
    <p:extLst>
      <p:ext uri="{BB962C8B-B14F-4D97-AF65-F5344CB8AC3E}">
        <p14:creationId xmlns:p14="http://schemas.microsoft.com/office/powerpoint/2010/main" val="6107181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5E3D9B0-02EC-4782-9379-5923EF88F2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5" name="TextBox 4">
            <a:extLst>
              <a:ext uri="{FF2B5EF4-FFF2-40B4-BE49-F238E27FC236}">
                <a16:creationId xmlns:a16="http://schemas.microsoft.com/office/drawing/2014/main" id="{CF8D87D0-6EBD-476C-D183-0141E1EF4194}"/>
              </a:ext>
            </a:extLst>
          </p:cNvPr>
          <p:cNvSpPr txBox="1"/>
          <p:nvPr userDrawn="1">
            <p:extLst>
              <p:ext uri="{1162E1C5-73C7-4A58-AE30-91384D911F3F}">
                <p184:classification xmlns:p184="http://schemas.microsoft.com/office/powerpoint/2018/4/main" val="hdr"/>
              </p:ext>
            </p:extLst>
          </p:nvPr>
        </p:nvSpPr>
        <p:spPr>
          <a:xfrm>
            <a:off x="5820537" y="63500"/>
            <a:ext cx="585788" cy="182880"/>
          </a:xfrm>
          <a:prstGeom prst="rect">
            <a:avLst/>
          </a:prstGeom>
        </p:spPr>
        <p:txBody>
          <a:bodyPr horzOverflow="overflow" lIns="0" tIns="0" rIns="0" bIns="0">
            <a:spAutoFit/>
          </a:bodyPr>
          <a:lstStyle/>
          <a:p>
            <a:pPr algn="l"/>
            <a:r>
              <a:rPr lang="en-AU" sz="1200">
                <a:solidFill>
                  <a:srgbClr val="000000"/>
                </a:solidFill>
                <a:latin typeface="Calibri" panose="020F0502020204030204" pitchFamily="34" charset="0"/>
                <a:cs typeface="Calibri" panose="020F0502020204030204" pitchFamily="34" charset="0"/>
              </a:rPr>
              <a:t>OFFICIAL</a:t>
            </a:r>
          </a:p>
        </p:txBody>
      </p:sp>
      <p:sp>
        <p:nvSpPr>
          <p:cNvPr id="6" name="TextBox 5">
            <a:extLst>
              <a:ext uri="{FF2B5EF4-FFF2-40B4-BE49-F238E27FC236}">
                <a16:creationId xmlns:a16="http://schemas.microsoft.com/office/drawing/2014/main" id="{9FE02F1B-2EBB-06B2-29D7-A3BBB1CDFA62}"/>
              </a:ext>
            </a:extLst>
          </p:cNvPr>
          <p:cNvSpPr txBox="1"/>
          <p:nvPr userDrawn="1">
            <p:extLst>
              <p:ext uri="{1162E1C5-73C7-4A58-AE30-91384D911F3F}">
                <p184:classification xmlns:p184="http://schemas.microsoft.com/office/powerpoint/2018/4/main" val="ftr"/>
              </p:ext>
            </p:extLst>
          </p:nvPr>
        </p:nvSpPr>
        <p:spPr>
          <a:xfrm>
            <a:off x="5803075" y="6611620"/>
            <a:ext cx="655637" cy="182880"/>
          </a:xfrm>
          <a:prstGeom prst="rect">
            <a:avLst/>
          </a:prstGeom>
        </p:spPr>
        <p:txBody>
          <a:bodyPr horzOverflow="overflow" lIns="0" tIns="0" rIns="0" bIns="0">
            <a:spAutoFit/>
          </a:bodyPr>
          <a:lstStyle/>
          <a:p>
            <a:pPr algn="l"/>
            <a:r>
              <a:rPr lang="en-AU" sz="1200">
                <a:solidFill>
                  <a:srgbClr val="000000"/>
                </a:solidFill>
                <a:latin typeface="Calibri" panose="020F0502020204030204" pitchFamily="34" charset="0"/>
                <a:cs typeface="Calibri" panose="020F0502020204030204" pitchFamily="34" charset="0"/>
              </a:rPr>
              <a:t> OFFICIAL </a:t>
            </a:r>
          </a:p>
        </p:txBody>
      </p:sp>
    </p:spTree>
    <p:extLst>
      <p:ext uri="{BB962C8B-B14F-4D97-AF65-F5344CB8AC3E}">
        <p14:creationId xmlns:p14="http://schemas.microsoft.com/office/powerpoint/2010/main" val="246444071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3" r:id="rId4"/>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F8570D-3082-5A1E-96F3-328BAF0C299B}"/>
              </a:ext>
            </a:extLst>
          </p:cNvPr>
          <p:cNvSpPr txBox="1"/>
          <p:nvPr userDrawn="1">
            <p:extLst>
              <p:ext uri="{1162E1C5-73C7-4A58-AE30-91384D911F3F}">
                <p184:classification xmlns:p184="http://schemas.microsoft.com/office/powerpoint/2018/4/main" val="hdr"/>
              </p:ext>
            </p:extLst>
          </p:nvPr>
        </p:nvSpPr>
        <p:spPr>
          <a:xfrm>
            <a:off x="5820537" y="63500"/>
            <a:ext cx="585788" cy="182880"/>
          </a:xfrm>
          <a:prstGeom prst="rect">
            <a:avLst/>
          </a:prstGeom>
        </p:spPr>
        <p:txBody>
          <a:bodyPr horzOverflow="overflow" lIns="0" tIns="0" rIns="0" bIns="0">
            <a:spAutoFit/>
          </a:bodyPr>
          <a:lstStyle/>
          <a:p>
            <a:pPr algn="l"/>
            <a:r>
              <a:rPr lang="en-AU" sz="1200">
                <a:solidFill>
                  <a:srgbClr val="000000"/>
                </a:solidFill>
                <a:latin typeface="Calibri" panose="020F0502020204030204" pitchFamily="34" charset="0"/>
                <a:cs typeface="Calibri" panose="020F0502020204030204" pitchFamily="34" charset="0"/>
              </a:rPr>
              <a:t>OFFICIAL</a:t>
            </a:r>
          </a:p>
        </p:txBody>
      </p:sp>
      <p:sp>
        <p:nvSpPr>
          <p:cNvPr id="5" name="TextBox 4">
            <a:extLst>
              <a:ext uri="{FF2B5EF4-FFF2-40B4-BE49-F238E27FC236}">
                <a16:creationId xmlns:a16="http://schemas.microsoft.com/office/drawing/2014/main" id="{02E8E44B-D333-1EFE-CA27-275C5BC572AC}"/>
              </a:ext>
            </a:extLst>
          </p:cNvPr>
          <p:cNvSpPr txBox="1"/>
          <p:nvPr userDrawn="1">
            <p:extLst>
              <p:ext uri="{1162E1C5-73C7-4A58-AE30-91384D911F3F}">
                <p184:classification xmlns:p184="http://schemas.microsoft.com/office/powerpoint/2018/4/main" val="ftr"/>
              </p:ext>
            </p:extLst>
          </p:nvPr>
        </p:nvSpPr>
        <p:spPr>
          <a:xfrm>
            <a:off x="5803075" y="6611620"/>
            <a:ext cx="655637" cy="182880"/>
          </a:xfrm>
          <a:prstGeom prst="rect">
            <a:avLst/>
          </a:prstGeom>
        </p:spPr>
        <p:txBody>
          <a:bodyPr horzOverflow="overflow" lIns="0" tIns="0" rIns="0" bIns="0">
            <a:spAutoFit/>
          </a:bodyPr>
          <a:lstStyle/>
          <a:p>
            <a:pPr algn="l"/>
            <a:r>
              <a:rPr lang="en-AU" sz="1200">
                <a:solidFill>
                  <a:srgbClr val="000000"/>
                </a:solidFill>
                <a:latin typeface="Calibri" panose="020F0502020204030204" pitchFamily="34" charset="0"/>
                <a:cs typeface="Calibri" panose="020F0502020204030204" pitchFamily="34" charset="0"/>
              </a:rPr>
              <a:t> OFFICIAL </a:t>
            </a:r>
          </a:p>
        </p:txBody>
      </p:sp>
    </p:spTree>
    <p:extLst>
      <p:ext uri="{BB962C8B-B14F-4D97-AF65-F5344CB8AC3E}">
        <p14:creationId xmlns:p14="http://schemas.microsoft.com/office/powerpoint/2010/main" val="69354231"/>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001D2B-8235-4BCE-B005-83BD115DEA63}"/>
              </a:ext>
            </a:extLst>
          </p:cNvPr>
          <p:cNvSpPr>
            <a:spLocks noGrp="1"/>
          </p:cNvSpPr>
          <p:nvPr>
            <p:ph type="title"/>
          </p:nvPr>
        </p:nvSpPr>
        <p:spPr>
          <a:xfrm>
            <a:off x="838200" y="1249686"/>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0A12840-DF71-43F6-BD11-E278E7C1418C}"/>
              </a:ext>
            </a:extLst>
          </p:cNvPr>
          <p:cNvSpPr>
            <a:spLocks noGrp="1"/>
          </p:cNvSpPr>
          <p:nvPr>
            <p:ph type="body" idx="1"/>
          </p:nvPr>
        </p:nvSpPr>
        <p:spPr>
          <a:xfrm>
            <a:off x="838200" y="2575250"/>
            <a:ext cx="10515600" cy="27990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extBox 5">
            <a:extLst>
              <a:ext uri="{FF2B5EF4-FFF2-40B4-BE49-F238E27FC236}">
                <a16:creationId xmlns:a16="http://schemas.microsoft.com/office/drawing/2014/main" id="{B9AB8BB7-8401-3E94-9FA8-D44A805B9C54}"/>
              </a:ext>
            </a:extLst>
          </p:cNvPr>
          <p:cNvSpPr txBox="1"/>
          <p:nvPr userDrawn="1">
            <p:extLst>
              <p:ext uri="{1162E1C5-73C7-4A58-AE30-91384D911F3F}">
                <p184:classification xmlns:p184="http://schemas.microsoft.com/office/powerpoint/2018/4/main" val="hdr"/>
              </p:ext>
            </p:extLst>
          </p:nvPr>
        </p:nvSpPr>
        <p:spPr>
          <a:xfrm>
            <a:off x="5820537" y="63500"/>
            <a:ext cx="585788" cy="182880"/>
          </a:xfrm>
          <a:prstGeom prst="rect">
            <a:avLst/>
          </a:prstGeom>
        </p:spPr>
        <p:txBody>
          <a:bodyPr horzOverflow="overflow" lIns="0" tIns="0" rIns="0" bIns="0">
            <a:spAutoFit/>
          </a:bodyPr>
          <a:lstStyle/>
          <a:p>
            <a:pPr algn="l"/>
            <a:r>
              <a:rPr lang="en-AU" sz="1200">
                <a:solidFill>
                  <a:srgbClr val="000000"/>
                </a:solidFill>
                <a:latin typeface="Calibri" panose="020F0502020204030204" pitchFamily="34" charset="0"/>
                <a:cs typeface="Calibri" panose="020F0502020204030204" pitchFamily="34" charset="0"/>
              </a:rPr>
              <a:t>OFFICIAL</a:t>
            </a:r>
          </a:p>
        </p:txBody>
      </p:sp>
      <p:sp>
        <p:nvSpPr>
          <p:cNvPr id="7" name="TextBox 6">
            <a:extLst>
              <a:ext uri="{FF2B5EF4-FFF2-40B4-BE49-F238E27FC236}">
                <a16:creationId xmlns:a16="http://schemas.microsoft.com/office/drawing/2014/main" id="{886717EA-8452-453A-E27E-7443EF15092E}"/>
              </a:ext>
            </a:extLst>
          </p:cNvPr>
          <p:cNvSpPr txBox="1"/>
          <p:nvPr userDrawn="1">
            <p:extLst>
              <p:ext uri="{1162E1C5-73C7-4A58-AE30-91384D911F3F}">
                <p184:classification xmlns:p184="http://schemas.microsoft.com/office/powerpoint/2018/4/main" val="ftr"/>
              </p:ext>
            </p:extLst>
          </p:nvPr>
        </p:nvSpPr>
        <p:spPr>
          <a:xfrm>
            <a:off x="5803075" y="6611620"/>
            <a:ext cx="655637" cy="182880"/>
          </a:xfrm>
          <a:prstGeom prst="rect">
            <a:avLst/>
          </a:prstGeom>
        </p:spPr>
        <p:txBody>
          <a:bodyPr horzOverflow="overflow" lIns="0" tIns="0" rIns="0" bIns="0">
            <a:spAutoFit/>
          </a:bodyPr>
          <a:lstStyle/>
          <a:p>
            <a:pPr algn="l"/>
            <a:r>
              <a:rPr lang="en-AU" sz="1200">
                <a:solidFill>
                  <a:srgbClr val="000000"/>
                </a:solidFill>
                <a:latin typeface="Calibri" panose="020F0502020204030204" pitchFamily="34" charset="0"/>
                <a:cs typeface="Calibri" panose="020F0502020204030204" pitchFamily="34" charset="0"/>
              </a:rPr>
              <a:t> OFFICIAL </a:t>
            </a:r>
          </a:p>
        </p:txBody>
      </p:sp>
    </p:spTree>
    <p:extLst>
      <p:ext uri="{BB962C8B-B14F-4D97-AF65-F5344CB8AC3E}">
        <p14:creationId xmlns:p14="http://schemas.microsoft.com/office/powerpoint/2010/main" val="4132689129"/>
      </p:ext>
    </p:extLst>
  </p:cSld>
  <p:clrMap bg1="lt1" tx1="dk1" bg2="lt2" tx2="dk2" accent1="accent1" accent2="accent2" accent3="accent3" accent4="accent4" accent5="accent5" accent6="accent6" hlink="hlink" folHlink="folHlink"/>
  <p:sldLayoutIdLst>
    <p:sldLayoutId id="2147483652" r:id="rId1"/>
    <p:sldLayoutId id="2147483666" r:id="rId2"/>
    <p:sldLayoutId id="2147483667" r:id="rId3"/>
    <p:sldLayoutId id="2147483658" r:id="rId4"/>
    <p:sldLayoutId id="2147483659" r:id="rId5"/>
    <p:sldLayoutId id="2147483660" r:id="rId6"/>
    <p:sldLayoutId id="2147483657" r:id="rId7"/>
  </p:sldLayoutIdLst>
  <p:txStyles>
    <p:titleStyle>
      <a:lvl1pPr algn="l"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16" userDrawn="1">
          <p15:clr>
            <a:srgbClr val="F26B43"/>
          </p15:clr>
        </p15:guide>
        <p15:guide id="2" pos="529" userDrawn="1">
          <p15:clr>
            <a:srgbClr val="F26B43"/>
          </p15:clr>
        </p15:guide>
        <p15:guide id="3" orient="horz" pos="358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80452C-3ECD-42E4-1A8A-CD6A08D9E8D5}"/>
              </a:ext>
            </a:extLst>
          </p:cNvPr>
          <p:cNvSpPr>
            <a:spLocks noGrp="1"/>
          </p:cNvSpPr>
          <p:nvPr>
            <p:ph type="body" sz="quarter" idx="10"/>
          </p:nvPr>
        </p:nvSpPr>
        <p:spPr>
          <a:xfrm>
            <a:off x="1124953" y="1666603"/>
            <a:ext cx="9595919" cy="2159439"/>
          </a:xfrm>
        </p:spPr>
        <p:txBody>
          <a:bodyPr/>
          <a:lstStyle/>
          <a:p>
            <a:r>
              <a:rPr lang="en-AU" sz="4800" b="1"/>
              <a:t>Australian Warning System </a:t>
            </a:r>
          </a:p>
          <a:p>
            <a:pPr>
              <a:spcBef>
                <a:spcPts val="2400"/>
              </a:spcBef>
            </a:pPr>
            <a:r>
              <a:rPr lang="en-AU" sz="3600"/>
              <a:t>Social Tile Templates</a:t>
            </a:r>
          </a:p>
        </p:txBody>
      </p:sp>
      <p:sp>
        <p:nvSpPr>
          <p:cNvPr id="3" name="Rectangle 2">
            <a:extLst>
              <a:ext uri="{FF2B5EF4-FFF2-40B4-BE49-F238E27FC236}">
                <a16:creationId xmlns:a16="http://schemas.microsoft.com/office/drawing/2014/main" id="{D8271226-2E9A-20B5-170C-F4656CDFB379}"/>
              </a:ext>
            </a:extLst>
          </p:cNvPr>
          <p:cNvSpPr/>
          <p:nvPr/>
        </p:nvSpPr>
        <p:spPr>
          <a:xfrm>
            <a:off x="0" y="5327780"/>
            <a:ext cx="8117633" cy="1530220"/>
          </a:xfrm>
          <a:prstGeom prst="rect">
            <a:avLst/>
          </a:prstGeom>
          <a:solidFill>
            <a:srgbClr val="132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60EE8FB3-DE58-6C2B-9A1D-F74C45421F7C}"/>
              </a:ext>
            </a:extLst>
          </p:cNvPr>
          <p:cNvSpPr/>
          <p:nvPr/>
        </p:nvSpPr>
        <p:spPr>
          <a:xfrm>
            <a:off x="7417468" y="5119437"/>
            <a:ext cx="4774532" cy="17385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856AC398-74A5-0996-8AF8-CC0795252827}"/>
              </a:ext>
            </a:extLst>
          </p:cNvPr>
          <p:cNvPicPr>
            <a:picLocks noChangeAspect="1"/>
          </p:cNvPicPr>
          <p:nvPr/>
        </p:nvPicPr>
        <p:blipFill rotWithShape="1">
          <a:blip r:embed="rId2"/>
          <a:srcRect t="7285" b="7285"/>
          <a:stretch/>
        </p:blipFill>
        <p:spPr>
          <a:xfrm>
            <a:off x="0" y="6388767"/>
            <a:ext cx="12192000" cy="469233"/>
          </a:xfrm>
          <a:prstGeom prst="rect">
            <a:avLst/>
          </a:prstGeom>
        </p:spPr>
      </p:pic>
      <p:pic>
        <p:nvPicPr>
          <p:cNvPr id="6" name="Picture 5" descr="A yellow triangle with a black symbol&#10;&#10;Description automatically generated">
            <a:extLst>
              <a:ext uri="{FF2B5EF4-FFF2-40B4-BE49-F238E27FC236}">
                <a16:creationId xmlns:a16="http://schemas.microsoft.com/office/drawing/2014/main" id="{01D4490E-0E16-9D11-46E6-9A86775D9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7922" y="3629315"/>
            <a:ext cx="1819646" cy="1722089"/>
          </a:xfrm>
          <a:prstGeom prst="rect">
            <a:avLst/>
          </a:prstGeom>
        </p:spPr>
      </p:pic>
      <p:pic>
        <p:nvPicPr>
          <p:cNvPr id="9" name="Picture 8" descr="A black and orange triangle with a hurricane symbol&#10;&#10;Description automatically generated">
            <a:extLst>
              <a:ext uri="{FF2B5EF4-FFF2-40B4-BE49-F238E27FC236}">
                <a16:creationId xmlns:a16="http://schemas.microsoft.com/office/drawing/2014/main" id="{C135C238-5C3A-DBD0-22FC-DF5F1DD239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7343" y="3629315"/>
            <a:ext cx="1819646" cy="1722089"/>
          </a:xfrm>
          <a:prstGeom prst="rect">
            <a:avLst/>
          </a:prstGeom>
        </p:spPr>
      </p:pic>
      <p:pic>
        <p:nvPicPr>
          <p:cNvPr id="10" name="Picture 9" descr="A red triangle with a white symbol on it&#10;&#10;Description automatically generated">
            <a:extLst>
              <a:ext uri="{FF2B5EF4-FFF2-40B4-BE49-F238E27FC236}">
                <a16:creationId xmlns:a16="http://schemas.microsoft.com/office/drawing/2014/main" id="{F781200E-5808-F687-7D92-4619398F39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0762" y="3565233"/>
            <a:ext cx="1909244" cy="1909244"/>
          </a:xfrm>
          <a:prstGeom prst="rect">
            <a:avLst/>
          </a:prstGeom>
        </p:spPr>
      </p:pic>
    </p:spTree>
    <p:extLst>
      <p:ext uri="{BB962C8B-B14F-4D97-AF65-F5344CB8AC3E}">
        <p14:creationId xmlns:p14="http://schemas.microsoft.com/office/powerpoint/2010/main" val="2900585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3EAF1C-E73E-0D36-3D5B-F5972A85E75E}"/>
              </a:ext>
            </a:extLst>
          </p:cNvPr>
          <p:cNvPicPr>
            <a:picLocks noChangeAspect="1"/>
          </p:cNvPicPr>
          <p:nvPr/>
        </p:nvPicPr>
        <p:blipFill>
          <a:blip r:embed="rId2"/>
          <a:stretch>
            <a:fillRect/>
          </a:stretch>
        </p:blipFill>
        <p:spPr>
          <a:xfrm>
            <a:off x="695323" y="398958"/>
            <a:ext cx="7531758" cy="1249426"/>
          </a:xfrm>
          <a:prstGeom prst="rect">
            <a:avLst/>
          </a:prstGeom>
        </p:spPr>
      </p:pic>
      <p:sp>
        <p:nvSpPr>
          <p:cNvPr id="2" name="Rectangle 1">
            <a:extLst>
              <a:ext uri="{FF2B5EF4-FFF2-40B4-BE49-F238E27FC236}">
                <a16:creationId xmlns:a16="http://schemas.microsoft.com/office/drawing/2014/main" id="{8B5DC1DE-50E6-7E67-C132-C2804E3F408A}"/>
              </a:ext>
            </a:extLst>
          </p:cNvPr>
          <p:cNvSpPr/>
          <p:nvPr/>
        </p:nvSpPr>
        <p:spPr>
          <a:xfrm>
            <a:off x="0" y="5502950"/>
            <a:ext cx="12070080" cy="1362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BA8F4F13-7347-D3E7-829A-B394201C8EB0}"/>
              </a:ext>
            </a:extLst>
          </p:cNvPr>
          <p:cNvSpPr txBox="1"/>
          <p:nvPr/>
        </p:nvSpPr>
        <p:spPr>
          <a:xfrm>
            <a:off x="849235" y="1070066"/>
            <a:ext cx="5832919" cy="492443"/>
          </a:xfrm>
          <a:prstGeom prst="rect">
            <a:avLst/>
          </a:prstGeom>
          <a:noFill/>
        </p:spPr>
        <p:txBody>
          <a:bodyPr wrap="square" rtlCol="0">
            <a:spAutoFit/>
          </a:bodyPr>
          <a:lstStyle/>
          <a:p>
            <a:r>
              <a:rPr lang="en-AU" sz="2600" b="1">
                <a:solidFill>
                  <a:schemeClr val="bg1"/>
                </a:solidFill>
              </a:rPr>
              <a:t>Emergency Warning -  Flood</a:t>
            </a:r>
          </a:p>
        </p:txBody>
      </p:sp>
      <p:sp>
        <p:nvSpPr>
          <p:cNvPr id="4" name="TextBox 3">
            <a:extLst>
              <a:ext uri="{FF2B5EF4-FFF2-40B4-BE49-F238E27FC236}">
                <a16:creationId xmlns:a16="http://schemas.microsoft.com/office/drawing/2014/main" id="{04CA60B5-5791-7571-325B-A2402537BFCA}"/>
              </a:ext>
            </a:extLst>
          </p:cNvPr>
          <p:cNvSpPr txBox="1"/>
          <p:nvPr/>
        </p:nvSpPr>
        <p:spPr>
          <a:xfrm>
            <a:off x="849235" y="449946"/>
            <a:ext cx="6804192" cy="677108"/>
          </a:xfrm>
          <a:prstGeom prst="rect">
            <a:avLst/>
          </a:prstGeom>
          <a:noFill/>
        </p:spPr>
        <p:txBody>
          <a:bodyPr wrap="square" rtlCol="0">
            <a:spAutoFit/>
          </a:bodyPr>
          <a:lstStyle/>
          <a:p>
            <a:r>
              <a:rPr lang="en-AU" sz="3800" b="1">
                <a:solidFill>
                  <a:schemeClr val="bg1"/>
                </a:solidFill>
              </a:rPr>
              <a:t>CALL TO ACTION STATEMENT</a:t>
            </a:r>
          </a:p>
        </p:txBody>
      </p:sp>
      <p:sp>
        <p:nvSpPr>
          <p:cNvPr id="29" name="Rectangle 28">
            <a:extLst>
              <a:ext uri="{FF2B5EF4-FFF2-40B4-BE49-F238E27FC236}">
                <a16:creationId xmlns:a16="http://schemas.microsoft.com/office/drawing/2014/main" id="{8843A539-A64F-2AC3-30B7-96EAE0C54804}"/>
              </a:ext>
            </a:extLst>
          </p:cNvPr>
          <p:cNvSpPr/>
          <p:nvPr/>
        </p:nvSpPr>
        <p:spPr>
          <a:xfrm>
            <a:off x="695325" y="398958"/>
            <a:ext cx="7531759" cy="6135192"/>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F06C7BF0-0FE7-0C34-3811-96CE91A8C9DE}"/>
              </a:ext>
            </a:extLst>
          </p:cNvPr>
          <p:cNvSpPr txBox="1"/>
          <p:nvPr/>
        </p:nvSpPr>
        <p:spPr>
          <a:xfrm>
            <a:off x="8486775" y="1713741"/>
            <a:ext cx="3457575" cy="2031325"/>
          </a:xfrm>
          <a:prstGeom prst="rect">
            <a:avLst/>
          </a:prstGeom>
          <a:noFill/>
        </p:spPr>
        <p:txBody>
          <a:bodyPr wrap="square" rtlCol="0">
            <a:spAutoFit/>
          </a:bodyPr>
          <a:lstStyle/>
          <a:p>
            <a:r>
              <a:rPr lang="en-AU"/>
              <a:t>Use the text boxes on the left to add your information.</a:t>
            </a:r>
          </a:p>
          <a:p>
            <a:r>
              <a:rPr lang="en-AU"/>
              <a:t> </a:t>
            </a:r>
          </a:p>
          <a:p>
            <a:r>
              <a:rPr lang="en-AU"/>
              <a:t>- CALL TO ACTION STATEMENT</a:t>
            </a:r>
          </a:p>
          <a:p>
            <a:r>
              <a:rPr lang="en-AU"/>
              <a:t>- Warning issued</a:t>
            </a:r>
          </a:p>
          <a:p>
            <a:r>
              <a:rPr lang="en-AU"/>
              <a:t>- Warning area</a:t>
            </a:r>
          </a:p>
          <a:p>
            <a:r>
              <a:rPr lang="en-AU"/>
              <a:t>- What you need to do</a:t>
            </a:r>
          </a:p>
        </p:txBody>
      </p:sp>
      <p:sp>
        <p:nvSpPr>
          <p:cNvPr id="13" name="Title 1">
            <a:extLst>
              <a:ext uri="{FF2B5EF4-FFF2-40B4-BE49-F238E27FC236}">
                <a16:creationId xmlns:a16="http://schemas.microsoft.com/office/drawing/2014/main" id="{B1C3DE23-EC86-DB12-60C8-C039B8B58B97}"/>
              </a:ext>
            </a:extLst>
          </p:cNvPr>
          <p:cNvSpPr txBox="1">
            <a:spLocks/>
          </p:cNvSpPr>
          <p:nvPr/>
        </p:nvSpPr>
        <p:spPr>
          <a:xfrm>
            <a:off x="8227084" y="425713"/>
            <a:ext cx="4001625" cy="1362269"/>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a:lstStyle>
          <a:p>
            <a:pPr algn="ctr"/>
            <a:r>
              <a:rPr lang="en-AU" sz="4000" b="1"/>
              <a:t>Flood</a:t>
            </a:r>
            <a:endParaRPr lang="en-AU" sz="4000"/>
          </a:p>
          <a:p>
            <a:pPr algn="ctr"/>
            <a:r>
              <a:rPr lang="en-AU" sz="4000"/>
              <a:t>warning </a:t>
            </a:r>
          </a:p>
          <a:p>
            <a:pPr algn="ctr"/>
            <a:r>
              <a:rPr lang="en-AU" sz="4000"/>
              <a:t>social tile templates</a:t>
            </a:r>
          </a:p>
        </p:txBody>
      </p:sp>
      <p:pic>
        <p:nvPicPr>
          <p:cNvPr id="6" name="Picture 5" descr="A red triangle with a white house on it&#10;&#10;Description automatically generated">
            <a:extLst>
              <a:ext uri="{FF2B5EF4-FFF2-40B4-BE49-F238E27FC236}">
                <a16:creationId xmlns:a16="http://schemas.microsoft.com/office/drawing/2014/main" id="{B8C1BA36-F8EF-F4DC-B1D9-6838D618AA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0352" y="510075"/>
            <a:ext cx="1854877" cy="1738834"/>
          </a:xfrm>
          <a:prstGeom prst="rect">
            <a:avLst/>
          </a:prstGeom>
        </p:spPr>
      </p:pic>
      <p:sp>
        <p:nvSpPr>
          <p:cNvPr id="3" name="TextBox 2">
            <a:extLst>
              <a:ext uri="{FF2B5EF4-FFF2-40B4-BE49-F238E27FC236}">
                <a16:creationId xmlns:a16="http://schemas.microsoft.com/office/drawing/2014/main" id="{6D414D76-C421-3E4B-2B60-A7E79E84711B}"/>
              </a:ext>
            </a:extLst>
          </p:cNvPr>
          <p:cNvSpPr txBox="1"/>
          <p:nvPr/>
        </p:nvSpPr>
        <p:spPr>
          <a:xfrm>
            <a:off x="695324" y="2410180"/>
            <a:ext cx="2314576" cy="369332"/>
          </a:xfrm>
          <a:prstGeom prst="rect">
            <a:avLst/>
          </a:prstGeom>
          <a:noFill/>
        </p:spPr>
        <p:txBody>
          <a:bodyPr wrap="square" rtlCol="0">
            <a:spAutoFit/>
          </a:bodyPr>
          <a:lstStyle/>
          <a:p>
            <a:r>
              <a:rPr lang="en-AU" b="1"/>
              <a:t>WARNING AREA:</a:t>
            </a:r>
          </a:p>
        </p:txBody>
      </p:sp>
      <p:sp>
        <p:nvSpPr>
          <p:cNvPr id="7" name="TextBox 6">
            <a:extLst>
              <a:ext uri="{FF2B5EF4-FFF2-40B4-BE49-F238E27FC236}">
                <a16:creationId xmlns:a16="http://schemas.microsoft.com/office/drawing/2014/main" id="{11D8B6A1-EAC9-6441-83AF-D22131DCC346}"/>
              </a:ext>
            </a:extLst>
          </p:cNvPr>
          <p:cNvSpPr txBox="1"/>
          <p:nvPr/>
        </p:nvSpPr>
        <p:spPr>
          <a:xfrm>
            <a:off x="3168711" y="2400655"/>
            <a:ext cx="5058373" cy="923330"/>
          </a:xfrm>
          <a:prstGeom prst="rect">
            <a:avLst/>
          </a:prstGeom>
          <a:noFill/>
        </p:spPr>
        <p:txBody>
          <a:bodyPr wrap="square" rtlCol="0">
            <a:spAutoFit/>
          </a:bodyPr>
          <a:lstStyle/>
          <a:p>
            <a:r>
              <a:rPr lang="en-AU"/>
              <a:t>Add broad warning area</a:t>
            </a:r>
          </a:p>
          <a:p>
            <a:pPr marL="285750" indent="-285750">
              <a:buFont typeface="Arial" panose="020B0604020202020204" pitchFamily="34" charset="0"/>
              <a:buChar char="•"/>
            </a:pPr>
            <a:r>
              <a:rPr lang="en-AU"/>
              <a:t>Detailed warning locations</a:t>
            </a:r>
          </a:p>
          <a:p>
            <a:pPr marL="285750" indent="-285750">
              <a:buFont typeface="Arial" panose="020B0604020202020204" pitchFamily="34" charset="0"/>
              <a:buChar char="•"/>
            </a:pPr>
            <a:r>
              <a:rPr lang="en-AU"/>
              <a:t>Detailed warning locations</a:t>
            </a:r>
          </a:p>
        </p:txBody>
      </p:sp>
      <p:sp>
        <p:nvSpPr>
          <p:cNvPr id="8" name="TextBox 7">
            <a:extLst>
              <a:ext uri="{FF2B5EF4-FFF2-40B4-BE49-F238E27FC236}">
                <a16:creationId xmlns:a16="http://schemas.microsoft.com/office/drawing/2014/main" id="{027CD273-9DCF-5126-0AB2-D5E5315D2F86}"/>
              </a:ext>
            </a:extLst>
          </p:cNvPr>
          <p:cNvSpPr txBox="1"/>
          <p:nvPr/>
        </p:nvSpPr>
        <p:spPr>
          <a:xfrm>
            <a:off x="695324" y="1722577"/>
            <a:ext cx="2314576" cy="369332"/>
          </a:xfrm>
          <a:prstGeom prst="rect">
            <a:avLst/>
          </a:prstGeom>
          <a:noFill/>
        </p:spPr>
        <p:txBody>
          <a:bodyPr wrap="square" rtlCol="0">
            <a:spAutoFit/>
          </a:bodyPr>
          <a:lstStyle/>
          <a:p>
            <a:r>
              <a:rPr lang="en-AU" b="1"/>
              <a:t>WARNING ISSUED:</a:t>
            </a:r>
          </a:p>
        </p:txBody>
      </p:sp>
      <p:sp>
        <p:nvSpPr>
          <p:cNvPr id="10" name="TextBox 9">
            <a:extLst>
              <a:ext uri="{FF2B5EF4-FFF2-40B4-BE49-F238E27FC236}">
                <a16:creationId xmlns:a16="http://schemas.microsoft.com/office/drawing/2014/main" id="{4844F082-130A-A3B9-15F2-E77D4A176D57}"/>
              </a:ext>
            </a:extLst>
          </p:cNvPr>
          <p:cNvSpPr txBox="1"/>
          <p:nvPr/>
        </p:nvSpPr>
        <p:spPr>
          <a:xfrm>
            <a:off x="3168711" y="1703527"/>
            <a:ext cx="3345105" cy="369332"/>
          </a:xfrm>
          <a:prstGeom prst="rect">
            <a:avLst/>
          </a:prstGeom>
          <a:noFill/>
        </p:spPr>
        <p:txBody>
          <a:bodyPr wrap="square" rtlCol="0">
            <a:spAutoFit/>
          </a:bodyPr>
          <a:lstStyle/>
          <a:p>
            <a:r>
              <a:rPr lang="en-AU"/>
              <a:t>Time you are issuing the warning</a:t>
            </a:r>
            <a:endParaRPr lang="en-AU" b="1"/>
          </a:p>
        </p:txBody>
      </p:sp>
      <p:sp>
        <p:nvSpPr>
          <p:cNvPr id="14" name="TextBox 13">
            <a:extLst>
              <a:ext uri="{FF2B5EF4-FFF2-40B4-BE49-F238E27FC236}">
                <a16:creationId xmlns:a16="http://schemas.microsoft.com/office/drawing/2014/main" id="{B31386E1-2CBD-917E-CAE6-A659764C3DE0}"/>
              </a:ext>
            </a:extLst>
          </p:cNvPr>
          <p:cNvSpPr txBox="1"/>
          <p:nvPr/>
        </p:nvSpPr>
        <p:spPr>
          <a:xfrm>
            <a:off x="697112" y="4296609"/>
            <a:ext cx="2553082" cy="369332"/>
          </a:xfrm>
          <a:prstGeom prst="rect">
            <a:avLst/>
          </a:prstGeom>
          <a:noFill/>
        </p:spPr>
        <p:txBody>
          <a:bodyPr wrap="square" rtlCol="0">
            <a:spAutoFit/>
          </a:bodyPr>
          <a:lstStyle/>
          <a:p>
            <a:r>
              <a:rPr lang="en-AU" b="1"/>
              <a:t>WHAT YOU NEED TO DO:</a:t>
            </a:r>
          </a:p>
        </p:txBody>
      </p:sp>
      <p:sp>
        <p:nvSpPr>
          <p:cNvPr id="15" name="TextBox 14">
            <a:extLst>
              <a:ext uri="{FF2B5EF4-FFF2-40B4-BE49-F238E27FC236}">
                <a16:creationId xmlns:a16="http://schemas.microsoft.com/office/drawing/2014/main" id="{4008411F-9FCB-F979-391A-28329ADCDA0C}"/>
              </a:ext>
            </a:extLst>
          </p:cNvPr>
          <p:cNvSpPr txBox="1"/>
          <p:nvPr/>
        </p:nvSpPr>
        <p:spPr>
          <a:xfrm>
            <a:off x="3168713" y="4277559"/>
            <a:ext cx="5058372" cy="1477328"/>
          </a:xfrm>
          <a:prstGeom prst="rect">
            <a:avLst/>
          </a:prstGeom>
          <a:noFill/>
        </p:spPr>
        <p:txBody>
          <a:bodyPr wrap="square" rtlCol="0">
            <a:spAutoFit/>
          </a:bodyPr>
          <a:lstStyle/>
          <a:p>
            <a:pPr algn="l" rtl="0" fontAlgn="base"/>
            <a:r>
              <a:rPr lang="en-AU"/>
              <a:t>Inject from the warning the key actions you want people to take (e.g., </a:t>
            </a:r>
            <a:r>
              <a:rPr lang="en-AU" sz="1800" i="0">
                <a:solidFill>
                  <a:srgbClr val="000000"/>
                </a:solidFill>
                <a:effectLst/>
              </a:rPr>
              <a:t>People in the warning area must LEAVE IMMEDIATELY. </a:t>
            </a:r>
            <a:r>
              <a:rPr lang="en-AU" sz="1800" i="0">
                <a:effectLst/>
              </a:rPr>
              <a:t>Go now to a safe place </a:t>
            </a:r>
            <a:r>
              <a:rPr lang="en-AU"/>
              <a:t>in a high part of town. </a:t>
            </a:r>
            <a:r>
              <a:rPr lang="en-AU" sz="1800" i="0">
                <a:effectLst/>
              </a:rPr>
              <a:t>Do not expect </a:t>
            </a:r>
            <a:r>
              <a:rPr lang="en-AU" sz="1800" i="0">
                <a:solidFill>
                  <a:srgbClr val="000000"/>
                </a:solidFill>
                <a:effectLst/>
              </a:rPr>
              <a:t>emergency services to come to your door.)</a:t>
            </a:r>
            <a:endParaRPr lang="en-AU" i="0">
              <a:solidFill>
                <a:srgbClr val="000000"/>
              </a:solidFill>
              <a:effectLst/>
            </a:endParaRPr>
          </a:p>
        </p:txBody>
      </p:sp>
    </p:spTree>
    <p:extLst>
      <p:ext uri="{BB962C8B-B14F-4D97-AF65-F5344CB8AC3E}">
        <p14:creationId xmlns:p14="http://schemas.microsoft.com/office/powerpoint/2010/main" val="1979118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1129EFC-0539-5140-7B40-892E9E8B71F5}"/>
              </a:ext>
            </a:extLst>
          </p:cNvPr>
          <p:cNvPicPr>
            <a:picLocks noChangeAspect="1"/>
          </p:cNvPicPr>
          <p:nvPr/>
        </p:nvPicPr>
        <p:blipFill>
          <a:blip r:embed="rId2"/>
          <a:stretch>
            <a:fillRect/>
          </a:stretch>
        </p:blipFill>
        <p:spPr>
          <a:xfrm>
            <a:off x="695325" y="398958"/>
            <a:ext cx="7531759" cy="1249426"/>
          </a:xfrm>
          <a:prstGeom prst="rect">
            <a:avLst/>
          </a:prstGeom>
        </p:spPr>
      </p:pic>
      <p:sp>
        <p:nvSpPr>
          <p:cNvPr id="2" name="Rectangle 1">
            <a:extLst>
              <a:ext uri="{FF2B5EF4-FFF2-40B4-BE49-F238E27FC236}">
                <a16:creationId xmlns:a16="http://schemas.microsoft.com/office/drawing/2014/main" id="{8B5DC1DE-50E6-7E67-C132-C2804E3F408A}"/>
              </a:ext>
            </a:extLst>
          </p:cNvPr>
          <p:cNvSpPr/>
          <p:nvPr/>
        </p:nvSpPr>
        <p:spPr>
          <a:xfrm>
            <a:off x="0" y="5495731"/>
            <a:ext cx="12070080" cy="1362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C8B49CA1-B64E-61C2-4B6A-6B32871BACA1}"/>
              </a:ext>
            </a:extLst>
          </p:cNvPr>
          <p:cNvSpPr txBox="1"/>
          <p:nvPr/>
        </p:nvSpPr>
        <p:spPr>
          <a:xfrm>
            <a:off x="8486775" y="1713741"/>
            <a:ext cx="3457575" cy="2031325"/>
          </a:xfrm>
          <a:prstGeom prst="rect">
            <a:avLst/>
          </a:prstGeom>
          <a:noFill/>
        </p:spPr>
        <p:txBody>
          <a:bodyPr wrap="square" rtlCol="0">
            <a:spAutoFit/>
          </a:bodyPr>
          <a:lstStyle/>
          <a:p>
            <a:r>
              <a:rPr lang="en-AU"/>
              <a:t>Use the text boxes on the left to add your information.</a:t>
            </a:r>
          </a:p>
          <a:p>
            <a:r>
              <a:rPr lang="en-AU"/>
              <a:t> </a:t>
            </a:r>
          </a:p>
          <a:p>
            <a:r>
              <a:rPr lang="en-AU"/>
              <a:t>- CALL TO ACTION STATEMENT</a:t>
            </a:r>
          </a:p>
          <a:p>
            <a:r>
              <a:rPr lang="en-AU"/>
              <a:t>- Warning issued</a:t>
            </a:r>
          </a:p>
          <a:p>
            <a:r>
              <a:rPr lang="en-AU"/>
              <a:t>- Warning area</a:t>
            </a:r>
          </a:p>
          <a:p>
            <a:r>
              <a:rPr lang="en-AU"/>
              <a:t>- What you need to do</a:t>
            </a:r>
          </a:p>
        </p:txBody>
      </p:sp>
      <p:sp>
        <p:nvSpPr>
          <p:cNvPr id="12" name="TextBox 11">
            <a:extLst>
              <a:ext uri="{FF2B5EF4-FFF2-40B4-BE49-F238E27FC236}">
                <a16:creationId xmlns:a16="http://schemas.microsoft.com/office/drawing/2014/main" id="{BA8F4F13-7347-D3E7-829A-B394201C8EB0}"/>
              </a:ext>
            </a:extLst>
          </p:cNvPr>
          <p:cNvSpPr txBox="1"/>
          <p:nvPr/>
        </p:nvSpPr>
        <p:spPr>
          <a:xfrm>
            <a:off x="849235" y="1070066"/>
            <a:ext cx="4441371" cy="492443"/>
          </a:xfrm>
          <a:prstGeom prst="rect">
            <a:avLst/>
          </a:prstGeom>
          <a:noFill/>
        </p:spPr>
        <p:txBody>
          <a:bodyPr wrap="square" rtlCol="0">
            <a:spAutoFit/>
          </a:bodyPr>
          <a:lstStyle/>
          <a:p>
            <a:r>
              <a:rPr lang="en-AU" sz="2600"/>
              <a:t>Advice -  Tropical Cyclone</a:t>
            </a:r>
          </a:p>
        </p:txBody>
      </p:sp>
      <p:pic>
        <p:nvPicPr>
          <p:cNvPr id="14" name="Picture 13" descr="A yellow triangle with a black symbol&#10;&#10;Description automatically generated">
            <a:extLst>
              <a:ext uri="{FF2B5EF4-FFF2-40B4-BE49-F238E27FC236}">
                <a16:creationId xmlns:a16="http://schemas.microsoft.com/office/drawing/2014/main" id="{DEC84D8D-FE96-C3DC-D7AA-B05A717905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638" y="488966"/>
            <a:ext cx="1854877" cy="1759942"/>
          </a:xfrm>
          <a:prstGeom prst="rect">
            <a:avLst/>
          </a:prstGeom>
        </p:spPr>
      </p:pic>
      <p:sp>
        <p:nvSpPr>
          <p:cNvPr id="4" name="TextBox 3">
            <a:extLst>
              <a:ext uri="{FF2B5EF4-FFF2-40B4-BE49-F238E27FC236}">
                <a16:creationId xmlns:a16="http://schemas.microsoft.com/office/drawing/2014/main" id="{04CA60B5-5791-7571-325B-A2402537BFCA}"/>
              </a:ext>
            </a:extLst>
          </p:cNvPr>
          <p:cNvSpPr txBox="1"/>
          <p:nvPr/>
        </p:nvSpPr>
        <p:spPr>
          <a:xfrm>
            <a:off x="849235" y="449946"/>
            <a:ext cx="6804192" cy="677108"/>
          </a:xfrm>
          <a:prstGeom prst="rect">
            <a:avLst/>
          </a:prstGeom>
          <a:noFill/>
        </p:spPr>
        <p:txBody>
          <a:bodyPr wrap="square" rtlCol="0">
            <a:spAutoFit/>
          </a:bodyPr>
          <a:lstStyle/>
          <a:p>
            <a:r>
              <a:rPr lang="en-AU" sz="3800" b="1"/>
              <a:t>CALL TO ACTION STATEMENT</a:t>
            </a:r>
          </a:p>
        </p:txBody>
      </p:sp>
      <p:sp>
        <p:nvSpPr>
          <p:cNvPr id="29" name="Rectangle 28">
            <a:extLst>
              <a:ext uri="{FF2B5EF4-FFF2-40B4-BE49-F238E27FC236}">
                <a16:creationId xmlns:a16="http://schemas.microsoft.com/office/drawing/2014/main" id="{8843A539-A64F-2AC3-30B7-96EAE0C54804}"/>
              </a:ext>
            </a:extLst>
          </p:cNvPr>
          <p:cNvSpPr/>
          <p:nvPr/>
        </p:nvSpPr>
        <p:spPr>
          <a:xfrm>
            <a:off x="695325" y="398958"/>
            <a:ext cx="7531759" cy="6135192"/>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Title 1">
            <a:extLst>
              <a:ext uri="{FF2B5EF4-FFF2-40B4-BE49-F238E27FC236}">
                <a16:creationId xmlns:a16="http://schemas.microsoft.com/office/drawing/2014/main" id="{21DDD71F-F246-764F-91F8-2643F71E5FFC}"/>
              </a:ext>
            </a:extLst>
          </p:cNvPr>
          <p:cNvSpPr txBox="1">
            <a:spLocks/>
          </p:cNvSpPr>
          <p:nvPr/>
        </p:nvSpPr>
        <p:spPr>
          <a:xfrm>
            <a:off x="8227084" y="425713"/>
            <a:ext cx="4001625" cy="1362269"/>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a:lstStyle>
          <a:p>
            <a:pPr algn="ctr"/>
            <a:r>
              <a:rPr lang="en-AU" sz="4000" b="1"/>
              <a:t>Tropical Cyclone</a:t>
            </a:r>
            <a:r>
              <a:rPr lang="en-AU" sz="4000"/>
              <a:t> </a:t>
            </a:r>
          </a:p>
          <a:p>
            <a:pPr algn="ctr"/>
            <a:r>
              <a:rPr lang="en-AU" sz="4000"/>
              <a:t>warning </a:t>
            </a:r>
          </a:p>
          <a:p>
            <a:pPr algn="ctr"/>
            <a:r>
              <a:rPr lang="en-AU" sz="4000"/>
              <a:t>social tile templates</a:t>
            </a:r>
          </a:p>
        </p:txBody>
      </p:sp>
      <p:sp>
        <p:nvSpPr>
          <p:cNvPr id="3" name="TextBox 2">
            <a:extLst>
              <a:ext uri="{FF2B5EF4-FFF2-40B4-BE49-F238E27FC236}">
                <a16:creationId xmlns:a16="http://schemas.microsoft.com/office/drawing/2014/main" id="{BDE88AAB-830D-B307-5F78-A6F43C8616C6}"/>
              </a:ext>
            </a:extLst>
          </p:cNvPr>
          <p:cNvSpPr txBox="1"/>
          <p:nvPr/>
        </p:nvSpPr>
        <p:spPr>
          <a:xfrm>
            <a:off x="695324" y="2410180"/>
            <a:ext cx="2314576" cy="369332"/>
          </a:xfrm>
          <a:prstGeom prst="rect">
            <a:avLst/>
          </a:prstGeom>
          <a:noFill/>
        </p:spPr>
        <p:txBody>
          <a:bodyPr wrap="square" rtlCol="0">
            <a:spAutoFit/>
          </a:bodyPr>
          <a:lstStyle/>
          <a:p>
            <a:r>
              <a:rPr lang="en-AU" b="1"/>
              <a:t>WARNING AREA:</a:t>
            </a:r>
          </a:p>
        </p:txBody>
      </p:sp>
      <p:sp>
        <p:nvSpPr>
          <p:cNvPr id="6" name="TextBox 5">
            <a:extLst>
              <a:ext uri="{FF2B5EF4-FFF2-40B4-BE49-F238E27FC236}">
                <a16:creationId xmlns:a16="http://schemas.microsoft.com/office/drawing/2014/main" id="{CD704EDA-2B90-0CBA-C528-BA4A77FBBC82}"/>
              </a:ext>
            </a:extLst>
          </p:cNvPr>
          <p:cNvSpPr txBox="1"/>
          <p:nvPr/>
        </p:nvSpPr>
        <p:spPr>
          <a:xfrm>
            <a:off x="3168711" y="2400655"/>
            <a:ext cx="5058373" cy="923330"/>
          </a:xfrm>
          <a:prstGeom prst="rect">
            <a:avLst/>
          </a:prstGeom>
          <a:noFill/>
        </p:spPr>
        <p:txBody>
          <a:bodyPr wrap="square" rtlCol="0">
            <a:spAutoFit/>
          </a:bodyPr>
          <a:lstStyle/>
          <a:p>
            <a:r>
              <a:rPr lang="en-AU"/>
              <a:t>Add broad warning area</a:t>
            </a:r>
          </a:p>
          <a:p>
            <a:pPr marL="285750" indent="-285750">
              <a:buFont typeface="Arial" panose="020B0604020202020204" pitchFamily="34" charset="0"/>
              <a:buChar char="•"/>
            </a:pPr>
            <a:r>
              <a:rPr lang="en-AU"/>
              <a:t>Detailed warning locations</a:t>
            </a:r>
          </a:p>
          <a:p>
            <a:pPr marL="285750" indent="-285750">
              <a:buFont typeface="Arial" panose="020B0604020202020204" pitchFamily="34" charset="0"/>
              <a:buChar char="•"/>
            </a:pPr>
            <a:r>
              <a:rPr lang="en-AU"/>
              <a:t>Detailed warning locations</a:t>
            </a:r>
          </a:p>
        </p:txBody>
      </p:sp>
      <p:sp>
        <p:nvSpPr>
          <p:cNvPr id="7" name="TextBox 6">
            <a:extLst>
              <a:ext uri="{FF2B5EF4-FFF2-40B4-BE49-F238E27FC236}">
                <a16:creationId xmlns:a16="http://schemas.microsoft.com/office/drawing/2014/main" id="{A93907A1-F0D2-846D-4645-7B652E0546FD}"/>
              </a:ext>
            </a:extLst>
          </p:cNvPr>
          <p:cNvSpPr txBox="1"/>
          <p:nvPr/>
        </p:nvSpPr>
        <p:spPr>
          <a:xfrm>
            <a:off x="695324" y="1722577"/>
            <a:ext cx="2314576" cy="369332"/>
          </a:xfrm>
          <a:prstGeom prst="rect">
            <a:avLst/>
          </a:prstGeom>
          <a:noFill/>
        </p:spPr>
        <p:txBody>
          <a:bodyPr wrap="square" rtlCol="0">
            <a:spAutoFit/>
          </a:bodyPr>
          <a:lstStyle/>
          <a:p>
            <a:r>
              <a:rPr lang="en-AU" b="1"/>
              <a:t>WARNING ISSUED:</a:t>
            </a:r>
          </a:p>
        </p:txBody>
      </p:sp>
      <p:sp>
        <p:nvSpPr>
          <p:cNvPr id="8" name="TextBox 7">
            <a:extLst>
              <a:ext uri="{FF2B5EF4-FFF2-40B4-BE49-F238E27FC236}">
                <a16:creationId xmlns:a16="http://schemas.microsoft.com/office/drawing/2014/main" id="{9678309F-4B91-59F6-F501-6CD70EF57861}"/>
              </a:ext>
            </a:extLst>
          </p:cNvPr>
          <p:cNvSpPr txBox="1"/>
          <p:nvPr/>
        </p:nvSpPr>
        <p:spPr>
          <a:xfrm>
            <a:off x="3168711" y="1703527"/>
            <a:ext cx="3345105" cy="369332"/>
          </a:xfrm>
          <a:prstGeom prst="rect">
            <a:avLst/>
          </a:prstGeom>
          <a:noFill/>
        </p:spPr>
        <p:txBody>
          <a:bodyPr wrap="square" rtlCol="0">
            <a:spAutoFit/>
          </a:bodyPr>
          <a:lstStyle/>
          <a:p>
            <a:r>
              <a:rPr lang="en-AU"/>
              <a:t>Time you are issuing the warning</a:t>
            </a:r>
            <a:endParaRPr lang="en-AU" b="1"/>
          </a:p>
        </p:txBody>
      </p:sp>
      <p:sp>
        <p:nvSpPr>
          <p:cNvPr id="9" name="TextBox 8">
            <a:extLst>
              <a:ext uri="{FF2B5EF4-FFF2-40B4-BE49-F238E27FC236}">
                <a16:creationId xmlns:a16="http://schemas.microsoft.com/office/drawing/2014/main" id="{6F18D003-3084-2021-D622-3DFE6636655B}"/>
              </a:ext>
            </a:extLst>
          </p:cNvPr>
          <p:cNvSpPr txBox="1"/>
          <p:nvPr/>
        </p:nvSpPr>
        <p:spPr>
          <a:xfrm>
            <a:off x="697112" y="4296609"/>
            <a:ext cx="2553082" cy="369332"/>
          </a:xfrm>
          <a:prstGeom prst="rect">
            <a:avLst/>
          </a:prstGeom>
          <a:noFill/>
        </p:spPr>
        <p:txBody>
          <a:bodyPr wrap="square" rtlCol="0">
            <a:spAutoFit/>
          </a:bodyPr>
          <a:lstStyle/>
          <a:p>
            <a:r>
              <a:rPr lang="en-AU" b="1"/>
              <a:t>WHAT YOU NEED TO DO:</a:t>
            </a:r>
          </a:p>
        </p:txBody>
      </p:sp>
      <p:sp>
        <p:nvSpPr>
          <p:cNvPr id="13" name="TextBox 12">
            <a:extLst>
              <a:ext uri="{FF2B5EF4-FFF2-40B4-BE49-F238E27FC236}">
                <a16:creationId xmlns:a16="http://schemas.microsoft.com/office/drawing/2014/main" id="{9212D23B-1156-C977-9031-F02A22DD8768}"/>
              </a:ext>
            </a:extLst>
          </p:cNvPr>
          <p:cNvSpPr txBox="1"/>
          <p:nvPr/>
        </p:nvSpPr>
        <p:spPr>
          <a:xfrm>
            <a:off x="3168713" y="4277559"/>
            <a:ext cx="5058372" cy="1477328"/>
          </a:xfrm>
          <a:prstGeom prst="rect">
            <a:avLst/>
          </a:prstGeom>
          <a:noFill/>
        </p:spPr>
        <p:txBody>
          <a:bodyPr wrap="square" rtlCol="0">
            <a:spAutoFit/>
          </a:bodyPr>
          <a:lstStyle/>
          <a:p>
            <a:r>
              <a:rPr lang="en-AU"/>
              <a:t>Inject from the warning the key actions you want people to take (e.g., People in the warning area should PREPARE NOW. Prepare your property. Check or make an emergency kit. Read the full warning to find out how.)</a:t>
            </a:r>
          </a:p>
        </p:txBody>
      </p:sp>
    </p:spTree>
    <p:extLst>
      <p:ext uri="{BB962C8B-B14F-4D97-AF65-F5344CB8AC3E}">
        <p14:creationId xmlns:p14="http://schemas.microsoft.com/office/powerpoint/2010/main" val="1538008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418447-9B1D-0AD6-749A-761E6DFC9B9C}"/>
              </a:ext>
            </a:extLst>
          </p:cNvPr>
          <p:cNvPicPr>
            <a:picLocks noChangeAspect="1"/>
          </p:cNvPicPr>
          <p:nvPr/>
        </p:nvPicPr>
        <p:blipFill>
          <a:blip r:embed="rId2"/>
          <a:stretch>
            <a:fillRect/>
          </a:stretch>
        </p:blipFill>
        <p:spPr>
          <a:xfrm>
            <a:off x="695324" y="398958"/>
            <a:ext cx="7531759" cy="1249426"/>
          </a:xfrm>
          <a:prstGeom prst="rect">
            <a:avLst/>
          </a:prstGeom>
        </p:spPr>
      </p:pic>
      <p:sp>
        <p:nvSpPr>
          <p:cNvPr id="2" name="Rectangle 1">
            <a:extLst>
              <a:ext uri="{FF2B5EF4-FFF2-40B4-BE49-F238E27FC236}">
                <a16:creationId xmlns:a16="http://schemas.microsoft.com/office/drawing/2014/main" id="{8B5DC1DE-50E6-7E67-C132-C2804E3F408A}"/>
              </a:ext>
            </a:extLst>
          </p:cNvPr>
          <p:cNvSpPr/>
          <p:nvPr/>
        </p:nvSpPr>
        <p:spPr>
          <a:xfrm>
            <a:off x="0" y="5495731"/>
            <a:ext cx="12070080" cy="1362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black and orange triangle with a hurricane symbol&#10;&#10;Description automatically generated">
            <a:extLst>
              <a:ext uri="{FF2B5EF4-FFF2-40B4-BE49-F238E27FC236}">
                <a16:creationId xmlns:a16="http://schemas.microsoft.com/office/drawing/2014/main" id="{3BE36124-8773-1CE5-85F3-81658D6543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2361" y="488966"/>
            <a:ext cx="1854877" cy="1759943"/>
          </a:xfrm>
          <a:prstGeom prst="rect">
            <a:avLst/>
          </a:prstGeom>
        </p:spPr>
      </p:pic>
      <p:sp>
        <p:nvSpPr>
          <p:cNvPr id="12" name="TextBox 11">
            <a:extLst>
              <a:ext uri="{FF2B5EF4-FFF2-40B4-BE49-F238E27FC236}">
                <a16:creationId xmlns:a16="http://schemas.microsoft.com/office/drawing/2014/main" id="{BA8F4F13-7347-D3E7-829A-B394201C8EB0}"/>
              </a:ext>
            </a:extLst>
          </p:cNvPr>
          <p:cNvSpPr txBox="1"/>
          <p:nvPr/>
        </p:nvSpPr>
        <p:spPr>
          <a:xfrm>
            <a:off x="849235" y="1070066"/>
            <a:ext cx="5631952" cy="492443"/>
          </a:xfrm>
          <a:prstGeom prst="rect">
            <a:avLst/>
          </a:prstGeom>
          <a:noFill/>
        </p:spPr>
        <p:txBody>
          <a:bodyPr wrap="square" rtlCol="0">
            <a:spAutoFit/>
          </a:bodyPr>
          <a:lstStyle/>
          <a:p>
            <a:r>
              <a:rPr lang="en-AU" sz="2600"/>
              <a:t>Watch and Act -  Tropical Cyclone</a:t>
            </a:r>
          </a:p>
        </p:txBody>
      </p:sp>
      <p:sp>
        <p:nvSpPr>
          <p:cNvPr id="4" name="TextBox 3">
            <a:extLst>
              <a:ext uri="{FF2B5EF4-FFF2-40B4-BE49-F238E27FC236}">
                <a16:creationId xmlns:a16="http://schemas.microsoft.com/office/drawing/2014/main" id="{04CA60B5-5791-7571-325B-A2402537BFCA}"/>
              </a:ext>
            </a:extLst>
          </p:cNvPr>
          <p:cNvSpPr txBox="1"/>
          <p:nvPr/>
        </p:nvSpPr>
        <p:spPr>
          <a:xfrm>
            <a:off x="849235" y="449946"/>
            <a:ext cx="6804192" cy="677108"/>
          </a:xfrm>
          <a:prstGeom prst="rect">
            <a:avLst/>
          </a:prstGeom>
          <a:noFill/>
        </p:spPr>
        <p:txBody>
          <a:bodyPr wrap="square" rtlCol="0">
            <a:spAutoFit/>
          </a:bodyPr>
          <a:lstStyle/>
          <a:p>
            <a:r>
              <a:rPr lang="en-AU" sz="3800" b="1"/>
              <a:t>CALL TO ACTION STATEMENT</a:t>
            </a:r>
          </a:p>
        </p:txBody>
      </p:sp>
      <p:sp>
        <p:nvSpPr>
          <p:cNvPr id="29" name="Rectangle 28">
            <a:extLst>
              <a:ext uri="{FF2B5EF4-FFF2-40B4-BE49-F238E27FC236}">
                <a16:creationId xmlns:a16="http://schemas.microsoft.com/office/drawing/2014/main" id="{8843A539-A64F-2AC3-30B7-96EAE0C54804}"/>
              </a:ext>
            </a:extLst>
          </p:cNvPr>
          <p:cNvSpPr/>
          <p:nvPr/>
        </p:nvSpPr>
        <p:spPr>
          <a:xfrm>
            <a:off x="695325" y="398958"/>
            <a:ext cx="7531759" cy="6135192"/>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60D7E804-B238-FF1E-A27B-DAE8D91653BE}"/>
              </a:ext>
            </a:extLst>
          </p:cNvPr>
          <p:cNvSpPr txBox="1"/>
          <p:nvPr/>
        </p:nvSpPr>
        <p:spPr>
          <a:xfrm>
            <a:off x="8486775" y="1713741"/>
            <a:ext cx="3457575" cy="2031325"/>
          </a:xfrm>
          <a:prstGeom prst="rect">
            <a:avLst/>
          </a:prstGeom>
          <a:noFill/>
        </p:spPr>
        <p:txBody>
          <a:bodyPr wrap="square" rtlCol="0">
            <a:spAutoFit/>
          </a:bodyPr>
          <a:lstStyle/>
          <a:p>
            <a:r>
              <a:rPr lang="en-AU"/>
              <a:t>Use the text boxes on the left to add your information.</a:t>
            </a:r>
          </a:p>
          <a:p>
            <a:r>
              <a:rPr lang="en-AU"/>
              <a:t> </a:t>
            </a:r>
          </a:p>
          <a:p>
            <a:r>
              <a:rPr lang="en-AU"/>
              <a:t>- CALL TO ACTION STATEMENT</a:t>
            </a:r>
          </a:p>
          <a:p>
            <a:r>
              <a:rPr lang="en-AU"/>
              <a:t>- Warning issued</a:t>
            </a:r>
          </a:p>
          <a:p>
            <a:r>
              <a:rPr lang="en-AU"/>
              <a:t>- Warning area</a:t>
            </a:r>
          </a:p>
          <a:p>
            <a:r>
              <a:rPr lang="en-AU"/>
              <a:t>- What you need to do</a:t>
            </a:r>
          </a:p>
        </p:txBody>
      </p:sp>
      <p:sp>
        <p:nvSpPr>
          <p:cNvPr id="8" name="Title 1">
            <a:extLst>
              <a:ext uri="{FF2B5EF4-FFF2-40B4-BE49-F238E27FC236}">
                <a16:creationId xmlns:a16="http://schemas.microsoft.com/office/drawing/2014/main" id="{8AE794C2-8A6E-EC9D-1994-F215D1D7BB9C}"/>
              </a:ext>
            </a:extLst>
          </p:cNvPr>
          <p:cNvSpPr txBox="1">
            <a:spLocks/>
          </p:cNvSpPr>
          <p:nvPr/>
        </p:nvSpPr>
        <p:spPr>
          <a:xfrm>
            <a:off x="8227084" y="425713"/>
            <a:ext cx="4001625" cy="1362269"/>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a:lstStyle>
          <a:p>
            <a:pPr algn="ctr"/>
            <a:r>
              <a:rPr lang="en-AU" sz="4000" b="1"/>
              <a:t>Tropical Cyclone</a:t>
            </a:r>
            <a:r>
              <a:rPr lang="en-AU" sz="4000"/>
              <a:t> </a:t>
            </a:r>
          </a:p>
          <a:p>
            <a:pPr algn="ctr"/>
            <a:r>
              <a:rPr lang="en-AU" sz="4000"/>
              <a:t>warning </a:t>
            </a:r>
          </a:p>
          <a:p>
            <a:pPr algn="ctr"/>
            <a:r>
              <a:rPr lang="en-AU" sz="4000"/>
              <a:t>social tile templates</a:t>
            </a:r>
          </a:p>
        </p:txBody>
      </p:sp>
      <p:sp>
        <p:nvSpPr>
          <p:cNvPr id="11" name="TextBox 10">
            <a:extLst>
              <a:ext uri="{FF2B5EF4-FFF2-40B4-BE49-F238E27FC236}">
                <a16:creationId xmlns:a16="http://schemas.microsoft.com/office/drawing/2014/main" id="{86C4F688-3543-F07D-AAF7-68CF1AFC6BDD}"/>
              </a:ext>
            </a:extLst>
          </p:cNvPr>
          <p:cNvSpPr txBox="1"/>
          <p:nvPr/>
        </p:nvSpPr>
        <p:spPr>
          <a:xfrm>
            <a:off x="695324" y="2410180"/>
            <a:ext cx="2314576" cy="369332"/>
          </a:xfrm>
          <a:prstGeom prst="rect">
            <a:avLst/>
          </a:prstGeom>
          <a:noFill/>
        </p:spPr>
        <p:txBody>
          <a:bodyPr wrap="square" rtlCol="0">
            <a:spAutoFit/>
          </a:bodyPr>
          <a:lstStyle/>
          <a:p>
            <a:r>
              <a:rPr lang="en-AU" b="1"/>
              <a:t>WARNING AREA:</a:t>
            </a:r>
          </a:p>
        </p:txBody>
      </p:sp>
      <p:sp>
        <p:nvSpPr>
          <p:cNvPr id="13" name="TextBox 12">
            <a:extLst>
              <a:ext uri="{FF2B5EF4-FFF2-40B4-BE49-F238E27FC236}">
                <a16:creationId xmlns:a16="http://schemas.microsoft.com/office/drawing/2014/main" id="{159FB7FD-67C7-F304-3FFD-92E1A19B8A51}"/>
              </a:ext>
            </a:extLst>
          </p:cNvPr>
          <p:cNvSpPr txBox="1"/>
          <p:nvPr/>
        </p:nvSpPr>
        <p:spPr>
          <a:xfrm>
            <a:off x="3168711" y="2400655"/>
            <a:ext cx="5058373" cy="923330"/>
          </a:xfrm>
          <a:prstGeom prst="rect">
            <a:avLst/>
          </a:prstGeom>
          <a:noFill/>
        </p:spPr>
        <p:txBody>
          <a:bodyPr wrap="square" rtlCol="0">
            <a:spAutoFit/>
          </a:bodyPr>
          <a:lstStyle/>
          <a:p>
            <a:r>
              <a:rPr lang="en-AU"/>
              <a:t>Add broad warning area</a:t>
            </a:r>
          </a:p>
          <a:p>
            <a:pPr marL="285750" indent="-285750">
              <a:buFont typeface="Arial" panose="020B0604020202020204" pitchFamily="34" charset="0"/>
              <a:buChar char="•"/>
            </a:pPr>
            <a:r>
              <a:rPr lang="en-AU"/>
              <a:t>Detailed warning locations</a:t>
            </a:r>
          </a:p>
          <a:p>
            <a:pPr marL="285750" indent="-285750">
              <a:buFont typeface="Arial" panose="020B0604020202020204" pitchFamily="34" charset="0"/>
              <a:buChar char="•"/>
            </a:pPr>
            <a:r>
              <a:rPr lang="en-AU"/>
              <a:t>Detailed warning locations</a:t>
            </a:r>
          </a:p>
        </p:txBody>
      </p:sp>
      <p:sp>
        <p:nvSpPr>
          <p:cNvPr id="14" name="TextBox 13">
            <a:extLst>
              <a:ext uri="{FF2B5EF4-FFF2-40B4-BE49-F238E27FC236}">
                <a16:creationId xmlns:a16="http://schemas.microsoft.com/office/drawing/2014/main" id="{8DB80343-2932-F3A6-D4AE-68359F9291B5}"/>
              </a:ext>
            </a:extLst>
          </p:cNvPr>
          <p:cNvSpPr txBox="1"/>
          <p:nvPr/>
        </p:nvSpPr>
        <p:spPr>
          <a:xfrm>
            <a:off x="695324" y="1722577"/>
            <a:ext cx="2314576" cy="369332"/>
          </a:xfrm>
          <a:prstGeom prst="rect">
            <a:avLst/>
          </a:prstGeom>
          <a:noFill/>
        </p:spPr>
        <p:txBody>
          <a:bodyPr wrap="square" rtlCol="0">
            <a:spAutoFit/>
          </a:bodyPr>
          <a:lstStyle/>
          <a:p>
            <a:r>
              <a:rPr lang="en-AU" b="1"/>
              <a:t>WARNING ISSUED:</a:t>
            </a:r>
          </a:p>
        </p:txBody>
      </p:sp>
      <p:sp>
        <p:nvSpPr>
          <p:cNvPr id="15" name="TextBox 14">
            <a:extLst>
              <a:ext uri="{FF2B5EF4-FFF2-40B4-BE49-F238E27FC236}">
                <a16:creationId xmlns:a16="http://schemas.microsoft.com/office/drawing/2014/main" id="{E88E7A84-4BAB-94CE-522A-39A4D58780A9}"/>
              </a:ext>
            </a:extLst>
          </p:cNvPr>
          <p:cNvSpPr txBox="1"/>
          <p:nvPr/>
        </p:nvSpPr>
        <p:spPr>
          <a:xfrm>
            <a:off x="3168711" y="1703527"/>
            <a:ext cx="3345105" cy="369332"/>
          </a:xfrm>
          <a:prstGeom prst="rect">
            <a:avLst/>
          </a:prstGeom>
          <a:noFill/>
        </p:spPr>
        <p:txBody>
          <a:bodyPr wrap="square" rtlCol="0">
            <a:spAutoFit/>
          </a:bodyPr>
          <a:lstStyle/>
          <a:p>
            <a:r>
              <a:rPr lang="en-AU"/>
              <a:t>Time you are issuing the warning</a:t>
            </a:r>
            <a:endParaRPr lang="en-AU" b="1"/>
          </a:p>
        </p:txBody>
      </p:sp>
      <p:sp>
        <p:nvSpPr>
          <p:cNvPr id="16" name="TextBox 15">
            <a:extLst>
              <a:ext uri="{FF2B5EF4-FFF2-40B4-BE49-F238E27FC236}">
                <a16:creationId xmlns:a16="http://schemas.microsoft.com/office/drawing/2014/main" id="{8A6D8D96-3A31-C7DF-F647-37A7EB5EE700}"/>
              </a:ext>
            </a:extLst>
          </p:cNvPr>
          <p:cNvSpPr txBox="1"/>
          <p:nvPr/>
        </p:nvSpPr>
        <p:spPr>
          <a:xfrm>
            <a:off x="697112" y="4296609"/>
            <a:ext cx="2553082" cy="369332"/>
          </a:xfrm>
          <a:prstGeom prst="rect">
            <a:avLst/>
          </a:prstGeom>
          <a:noFill/>
        </p:spPr>
        <p:txBody>
          <a:bodyPr wrap="square" rtlCol="0">
            <a:spAutoFit/>
          </a:bodyPr>
          <a:lstStyle/>
          <a:p>
            <a:r>
              <a:rPr lang="en-AU" b="1"/>
              <a:t>WHAT YOU NEED TO DO:</a:t>
            </a:r>
          </a:p>
        </p:txBody>
      </p:sp>
      <p:sp>
        <p:nvSpPr>
          <p:cNvPr id="18" name="TextBox 17">
            <a:extLst>
              <a:ext uri="{FF2B5EF4-FFF2-40B4-BE49-F238E27FC236}">
                <a16:creationId xmlns:a16="http://schemas.microsoft.com/office/drawing/2014/main" id="{7F485C3C-1735-1F75-6974-387D10F9C362}"/>
              </a:ext>
            </a:extLst>
          </p:cNvPr>
          <p:cNvSpPr txBox="1"/>
          <p:nvPr/>
        </p:nvSpPr>
        <p:spPr>
          <a:xfrm>
            <a:off x="3168713" y="4277559"/>
            <a:ext cx="5058372" cy="1754326"/>
          </a:xfrm>
          <a:prstGeom prst="rect">
            <a:avLst/>
          </a:prstGeom>
          <a:noFill/>
        </p:spPr>
        <p:txBody>
          <a:bodyPr wrap="square" rtlCol="0">
            <a:spAutoFit/>
          </a:bodyPr>
          <a:lstStyle/>
          <a:p>
            <a:pPr algn="l" rtl="0" fontAlgn="base"/>
            <a:r>
              <a:rPr lang="en-AU"/>
              <a:t>Inject from the warning the key actions you want people to take (e.g., PREPARE NOW TO TAKE SHELTER. Finish preparing your property and emergency kit. Move now to a safe place to shelter if you do not feel safe at home. Read the full warning for details.</a:t>
            </a:r>
            <a:r>
              <a:rPr lang="en-AU" sz="1800" b="0" i="0">
                <a:solidFill>
                  <a:srgbClr val="000000"/>
                </a:solidFill>
                <a:effectLst/>
              </a:rPr>
              <a:t>)</a:t>
            </a:r>
            <a:endParaRPr lang="en-AU" b="0" i="0">
              <a:solidFill>
                <a:srgbClr val="000000"/>
              </a:solidFill>
              <a:effectLst/>
            </a:endParaRPr>
          </a:p>
        </p:txBody>
      </p:sp>
    </p:spTree>
    <p:extLst>
      <p:ext uri="{BB962C8B-B14F-4D97-AF65-F5344CB8AC3E}">
        <p14:creationId xmlns:p14="http://schemas.microsoft.com/office/powerpoint/2010/main" val="4144510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3EAF1C-E73E-0D36-3D5B-F5972A85E75E}"/>
              </a:ext>
            </a:extLst>
          </p:cNvPr>
          <p:cNvPicPr>
            <a:picLocks noChangeAspect="1"/>
          </p:cNvPicPr>
          <p:nvPr/>
        </p:nvPicPr>
        <p:blipFill>
          <a:blip r:embed="rId2"/>
          <a:stretch>
            <a:fillRect/>
          </a:stretch>
        </p:blipFill>
        <p:spPr>
          <a:xfrm>
            <a:off x="695323" y="398958"/>
            <a:ext cx="7531758" cy="1249426"/>
          </a:xfrm>
          <a:prstGeom prst="rect">
            <a:avLst/>
          </a:prstGeom>
        </p:spPr>
      </p:pic>
      <p:pic>
        <p:nvPicPr>
          <p:cNvPr id="7" name="Picture 6" descr="A red triangle with a white symbol&#10;&#10;Description automatically generated">
            <a:extLst>
              <a:ext uri="{FF2B5EF4-FFF2-40B4-BE49-F238E27FC236}">
                <a16:creationId xmlns:a16="http://schemas.microsoft.com/office/drawing/2014/main" id="{7F2B92F8-268A-DCED-A7F6-E76C4C34BB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2361" y="488966"/>
            <a:ext cx="1854877" cy="1759943"/>
          </a:xfrm>
          <a:prstGeom prst="rect">
            <a:avLst/>
          </a:prstGeom>
        </p:spPr>
      </p:pic>
      <p:sp>
        <p:nvSpPr>
          <p:cNvPr id="2" name="Rectangle 1">
            <a:extLst>
              <a:ext uri="{FF2B5EF4-FFF2-40B4-BE49-F238E27FC236}">
                <a16:creationId xmlns:a16="http://schemas.microsoft.com/office/drawing/2014/main" id="{8B5DC1DE-50E6-7E67-C132-C2804E3F408A}"/>
              </a:ext>
            </a:extLst>
          </p:cNvPr>
          <p:cNvSpPr/>
          <p:nvPr/>
        </p:nvSpPr>
        <p:spPr>
          <a:xfrm>
            <a:off x="0" y="5502950"/>
            <a:ext cx="12070080" cy="1362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BA8F4F13-7347-D3E7-829A-B394201C8EB0}"/>
              </a:ext>
            </a:extLst>
          </p:cNvPr>
          <p:cNvSpPr txBox="1"/>
          <p:nvPr/>
        </p:nvSpPr>
        <p:spPr>
          <a:xfrm>
            <a:off x="849235" y="1070066"/>
            <a:ext cx="5832919" cy="492443"/>
          </a:xfrm>
          <a:prstGeom prst="rect">
            <a:avLst/>
          </a:prstGeom>
          <a:noFill/>
        </p:spPr>
        <p:txBody>
          <a:bodyPr wrap="square" rtlCol="0">
            <a:spAutoFit/>
          </a:bodyPr>
          <a:lstStyle/>
          <a:p>
            <a:r>
              <a:rPr lang="en-AU" sz="2600" b="1">
                <a:solidFill>
                  <a:schemeClr val="bg1"/>
                </a:solidFill>
              </a:rPr>
              <a:t>Emergency Warning -  Tropical Cyclone</a:t>
            </a:r>
          </a:p>
        </p:txBody>
      </p:sp>
      <p:sp>
        <p:nvSpPr>
          <p:cNvPr id="4" name="TextBox 3">
            <a:extLst>
              <a:ext uri="{FF2B5EF4-FFF2-40B4-BE49-F238E27FC236}">
                <a16:creationId xmlns:a16="http://schemas.microsoft.com/office/drawing/2014/main" id="{04CA60B5-5791-7571-325B-A2402537BFCA}"/>
              </a:ext>
            </a:extLst>
          </p:cNvPr>
          <p:cNvSpPr txBox="1"/>
          <p:nvPr/>
        </p:nvSpPr>
        <p:spPr>
          <a:xfrm>
            <a:off x="849235" y="449946"/>
            <a:ext cx="6804192" cy="677108"/>
          </a:xfrm>
          <a:prstGeom prst="rect">
            <a:avLst/>
          </a:prstGeom>
          <a:noFill/>
        </p:spPr>
        <p:txBody>
          <a:bodyPr wrap="square" rtlCol="0">
            <a:spAutoFit/>
          </a:bodyPr>
          <a:lstStyle/>
          <a:p>
            <a:r>
              <a:rPr lang="en-AU" sz="3800" b="1">
                <a:solidFill>
                  <a:schemeClr val="bg1"/>
                </a:solidFill>
              </a:rPr>
              <a:t>CALL TO ACTION STATEMENT</a:t>
            </a:r>
          </a:p>
        </p:txBody>
      </p:sp>
      <p:sp>
        <p:nvSpPr>
          <p:cNvPr id="29" name="Rectangle 28">
            <a:extLst>
              <a:ext uri="{FF2B5EF4-FFF2-40B4-BE49-F238E27FC236}">
                <a16:creationId xmlns:a16="http://schemas.microsoft.com/office/drawing/2014/main" id="{8843A539-A64F-2AC3-30B7-96EAE0C54804}"/>
              </a:ext>
            </a:extLst>
          </p:cNvPr>
          <p:cNvSpPr/>
          <p:nvPr/>
        </p:nvSpPr>
        <p:spPr>
          <a:xfrm>
            <a:off x="695325" y="398958"/>
            <a:ext cx="7531759" cy="6135192"/>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F06C7BF0-0FE7-0C34-3811-96CE91A8C9DE}"/>
              </a:ext>
            </a:extLst>
          </p:cNvPr>
          <p:cNvSpPr txBox="1"/>
          <p:nvPr/>
        </p:nvSpPr>
        <p:spPr>
          <a:xfrm>
            <a:off x="8486775" y="1713741"/>
            <a:ext cx="3457575" cy="2031325"/>
          </a:xfrm>
          <a:prstGeom prst="rect">
            <a:avLst/>
          </a:prstGeom>
          <a:noFill/>
        </p:spPr>
        <p:txBody>
          <a:bodyPr wrap="square" rtlCol="0">
            <a:spAutoFit/>
          </a:bodyPr>
          <a:lstStyle/>
          <a:p>
            <a:r>
              <a:rPr lang="en-AU"/>
              <a:t>Use the text boxes on the left to add your information.</a:t>
            </a:r>
          </a:p>
          <a:p>
            <a:r>
              <a:rPr lang="en-AU"/>
              <a:t> </a:t>
            </a:r>
          </a:p>
          <a:p>
            <a:r>
              <a:rPr lang="en-AU"/>
              <a:t>- CALL TO ACTION STATEMENT</a:t>
            </a:r>
          </a:p>
          <a:p>
            <a:r>
              <a:rPr lang="en-AU"/>
              <a:t>- Warning issued</a:t>
            </a:r>
          </a:p>
          <a:p>
            <a:r>
              <a:rPr lang="en-AU"/>
              <a:t>- Warning area</a:t>
            </a:r>
          </a:p>
          <a:p>
            <a:r>
              <a:rPr lang="en-AU"/>
              <a:t>- What you need to do</a:t>
            </a:r>
          </a:p>
        </p:txBody>
      </p:sp>
      <p:sp>
        <p:nvSpPr>
          <p:cNvPr id="13" name="Title 1">
            <a:extLst>
              <a:ext uri="{FF2B5EF4-FFF2-40B4-BE49-F238E27FC236}">
                <a16:creationId xmlns:a16="http://schemas.microsoft.com/office/drawing/2014/main" id="{B1C3DE23-EC86-DB12-60C8-C039B8B58B97}"/>
              </a:ext>
            </a:extLst>
          </p:cNvPr>
          <p:cNvSpPr txBox="1">
            <a:spLocks/>
          </p:cNvSpPr>
          <p:nvPr/>
        </p:nvSpPr>
        <p:spPr>
          <a:xfrm>
            <a:off x="8227084" y="425713"/>
            <a:ext cx="4001625" cy="1362269"/>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a:lstStyle>
          <a:p>
            <a:pPr algn="ctr"/>
            <a:r>
              <a:rPr lang="en-AU" sz="4000" b="1"/>
              <a:t>Tropical Cyclone</a:t>
            </a:r>
            <a:r>
              <a:rPr lang="en-AU" sz="4000"/>
              <a:t> </a:t>
            </a:r>
          </a:p>
          <a:p>
            <a:pPr algn="ctr"/>
            <a:r>
              <a:rPr lang="en-AU" sz="4000"/>
              <a:t>warning </a:t>
            </a:r>
          </a:p>
          <a:p>
            <a:pPr algn="ctr"/>
            <a:r>
              <a:rPr lang="en-AU" sz="4000"/>
              <a:t>social tile templates</a:t>
            </a:r>
          </a:p>
        </p:txBody>
      </p:sp>
      <p:sp>
        <p:nvSpPr>
          <p:cNvPr id="3" name="TextBox 2">
            <a:extLst>
              <a:ext uri="{FF2B5EF4-FFF2-40B4-BE49-F238E27FC236}">
                <a16:creationId xmlns:a16="http://schemas.microsoft.com/office/drawing/2014/main" id="{A2AAB711-D626-9596-290F-9BF605BA3571}"/>
              </a:ext>
            </a:extLst>
          </p:cNvPr>
          <p:cNvSpPr txBox="1"/>
          <p:nvPr/>
        </p:nvSpPr>
        <p:spPr>
          <a:xfrm>
            <a:off x="695324" y="2410180"/>
            <a:ext cx="2314576" cy="369332"/>
          </a:xfrm>
          <a:prstGeom prst="rect">
            <a:avLst/>
          </a:prstGeom>
          <a:noFill/>
        </p:spPr>
        <p:txBody>
          <a:bodyPr wrap="square" rtlCol="0">
            <a:spAutoFit/>
          </a:bodyPr>
          <a:lstStyle/>
          <a:p>
            <a:r>
              <a:rPr lang="en-AU" b="1"/>
              <a:t>WARNING AREA:</a:t>
            </a:r>
          </a:p>
        </p:txBody>
      </p:sp>
      <p:sp>
        <p:nvSpPr>
          <p:cNvPr id="6" name="TextBox 5">
            <a:extLst>
              <a:ext uri="{FF2B5EF4-FFF2-40B4-BE49-F238E27FC236}">
                <a16:creationId xmlns:a16="http://schemas.microsoft.com/office/drawing/2014/main" id="{8350AE17-E260-9A1F-EBCA-86F5244804F7}"/>
              </a:ext>
            </a:extLst>
          </p:cNvPr>
          <p:cNvSpPr txBox="1"/>
          <p:nvPr/>
        </p:nvSpPr>
        <p:spPr>
          <a:xfrm>
            <a:off x="3168711" y="2400655"/>
            <a:ext cx="5058373" cy="923330"/>
          </a:xfrm>
          <a:prstGeom prst="rect">
            <a:avLst/>
          </a:prstGeom>
          <a:noFill/>
        </p:spPr>
        <p:txBody>
          <a:bodyPr wrap="square" rtlCol="0">
            <a:spAutoFit/>
          </a:bodyPr>
          <a:lstStyle/>
          <a:p>
            <a:r>
              <a:rPr lang="en-AU"/>
              <a:t>Add broad warning area</a:t>
            </a:r>
          </a:p>
          <a:p>
            <a:pPr marL="285750" indent="-285750">
              <a:buFont typeface="Arial" panose="020B0604020202020204" pitchFamily="34" charset="0"/>
              <a:buChar char="•"/>
            </a:pPr>
            <a:r>
              <a:rPr lang="en-AU"/>
              <a:t>Detailed warning locations</a:t>
            </a:r>
          </a:p>
          <a:p>
            <a:pPr marL="285750" indent="-285750">
              <a:buFont typeface="Arial" panose="020B0604020202020204" pitchFamily="34" charset="0"/>
              <a:buChar char="•"/>
            </a:pPr>
            <a:r>
              <a:rPr lang="en-AU"/>
              <a:t>Detailed warning locations</a:t>
            </a:r>
          </a:p>
        </p:txBody>
      </p:sp>
      <p:sp>
        <p:nvSpPr>
          <p:cNvPr id="8" name="TextBox 7">
            <a:extLst>
              <a:ext uri="{FF2B5EF4-FFF2-40B4-BE49-F238E27FC236}">
                <a16:creationId xmlns:a16="http://schemas.microsoft.com/office/drawing/2014/main" id="{577FCAAC-CD7C-3F16-450B-71424AC21179}"/>
              </a:ext>
            </a:extLst>
          </p:cNvPr>
          <p:cNvSpPr txBox="1"/>
          <p:nvPr/>
        </p:nvSpPr>
        <p:spPr>
          <a:xfrm>
            <a:off x="695324" y="1722577"/>
            <a:ext cx="2314576" cy="369332"/>
          </a:xfrm>
          <a:prstGeom prst="rect">
            <a:avLst/>
          </a:prstGeom>
          <a:noFill/>
        </p:spPr>
        <p:txBody>
          <a:bodyPr wrap="square" rtlCol="0">
            <a:spAutoFit/>
          </a:bodyPr>
          <a:lstStyle/>
          <a:p>
            <a:r>
              <a:rPr lang="en-AU" b="1"/>
              <a:t>WARNING ISSUED:</a:t>
            </a:r>
          </a:p>
        </p:txBody>
      </p:sp>
      <p:sp>
        <p:nvSpPr>
          <p:cNvPr id="10" name="TextBox 9">
            <a:extLst>
              <a:ext uri="{FF2B5EF4-FFF2-40B4-BE49-F238E27FC236}">
                <a16:creationId xmlns:a16="http://schemas.microsoft.com/office/drawing/2014/main" id="{01F5B1E5-3470-0E5F-42DE-A73BF4C91A49}"/>
              </a:ext>
            </a:extLst>
          </p:cNvPr>
          <p:cNvSpPr txBox="1"/>
          <p:nvPr/>
        </p:nvSpPr>
        <p:spPr>
          <a:xfrm>
            <a:off x="3168711" y="1703527"/>
            <a:ext cx="3345105" cy="369332"/>
          </a:xfrm>
          <a:prstGeom prst="rect">
            <a:avLst/>
          </a:prstGeom>
          <a:noFill/>
        </p:spPr>
        <p:txBody>
          <a:bodyPr wrap="square" rtlCol="0">
            <a:spAutoFit/>
          </a:bodyPr>
          <a:lstStyle/>
          <a:p>
            <a:r>
              <a:rPr lang="en-AU"/>
              <a:t>Time you are issuing the warning</a:t>
            </a:r>
            <a:endParaRPr lang="en-AU" b="1"/>
          </a:p>
        </p:txBody>
      </p:sp>
      <p:sp>
        <p:nvSpPr>
          <p:cNvPr id="14" name="TextBox 13">
            <a:extLst>
              <a:ext uri="{FF2B5EF4-FFF2-40B4-BE49-F238E27FC236}">
                <a16:creationId xmlns:a16="http://schemas.microsoft.com/office/drawing/2014/main" id="{DA261365-2401-71C3-E94F-ABD3D95E25E1}"/>
              </a:ext>
            </a:extLst>
          </p:cNvPr>
          <p:cNvSpPr txBox="1"/>
          <p:nvPr/>
        </p:nvSpPr>
        <p:spPr>
          <a:xfrm>
            <a:off x="697112" y="4296609"/>
            <a:ext cx="2553082" cy="369332"/>
          </a:xfrm>
          <a:prstGeom prst="rect">
            <a:avLst/>
          </a:prstGeom>
          <a:noFill/>
        </p:spPr>
        <p:txBody>
          <a:bodyPr wrap="square" rtlCol="0">
            <a:spAutoFit/>
          </a:bodyPr>
          <a:lstStyle/>
          <a:p>
            <a:r>
              <a:rPr lang="en-AU" b="1"/>
              <a:t>WHAT YOU NEED TO DO:</a:t>
            </a:r>
          </a:p>
        </p:txBody>
      </p:sp>
      <p:sp>
        <p:nvSpPr>
          <p:cNvPr id="15" name="TextBox 14">
            <a:extLst>
              <a:ext uri="{FF2B5EF4-FFF2-40B4-BE49-F238E27FC236}">
                <a16:creationId xmlns:a16="http://schemas.microsoft.com/office/drawing/2014/main" id="{F71E2E16-CA3E-90CA-C8ED-9639062D4E98}"/>
              </a:ext>
            </a:extLst>
          </p:cNvPr>
          <p:cNvSpPr txBox="1"/>
          <p:nvPr/>
        </p:nvSpPr>
        <p:spPr>
          <a:xfrm>
            <a:off x="3168713" y="4277559"/>
            <a:ext cx="5058372" cy="1477328"/>
          </a:xfrm>
          <a:prstGeom prst="rect">
            <a:avLst/>
          </a:prstGeom>
          <a:noFill/>
        </p:spPr>
        <p:txBody>
          <a:bodyPr wrap="square" rtlCol="0">
            <a:spAutoFit/>
          </a:bodyPr>
          <a:lstStyle/>
          <a:p>
            <a:pPr algn="l" rtl="0" fontAlgn="base"/>
            <a:r>
              <a:rPr lang="en-AU"/>
              <a:t>Inject from the warning the key actions you want people to take (e.g., </a:t>
            </a:r>
            <a:r>
              <a:rPr lang="en-AU" sz="1800" i="0">
                <a:solidFill>
                  <a:srgbClr val="000000"/>
                </a:solidFill>
                <a:effectLst/>
              </a:rPr>
              <a:t>TAKE SHELTER NOW. </a:t>
            </a:r>
            <a:r>
              <a:rPr lang="en-AU" sz="1800" i="0">
                <a:effectLst/>
              </a:rPr>
              <a:t>Go immediately to the strongest and safest part of the building you are in</a:t>
            </a:r>
            <a:r>
              <a:rPr lang="en-AU" sz="1800" i="0">
                <a:solidFill>
                  <a:srgbClr val="000000"/>
                </a:solidFill>
                <a:effectLst/>
              </a:rPr>
              <a:t>. This could be a bathroom, hallway or walk-in wardrobe. Stay there.)</a:t>
            </a:r>
            <a:endParaRPr lang="en-AU" i="0">
              <a:solidFill>
                <a:srgbClr val="000000"/>
              </a:solidFill>
              <a:effectLst/>
            </a:endParaRPr>
          </a:p>
        </p:txBody>
      </p:sp>
    </p:spTree>
    <p:extLst>
      <p:ext uri="{BB962C8B-B14F-4D97-AF65-F5344CB8AC3E}">
        <p14:creationId xmlns:p14="http://schemas.microsoft.com/office/powerpoint/2010/main" val="2976167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1129EFC-0539-5140-7B40-892E9E8B71F5}"/>
              </a:ext>
            </a:extLst>
          </p:cNvPr>
          <p:cNvPicPr>
            <a:picLocks noChangeAspect="1"/>
          </p:cNvPicPr>
          <p:nvPr/>
        </p:nvPicPr>
        <p:blipFill>
          <a:blip r:embed="rId2"/>
          <a:stretch>
            <a:fillRect/>
          </a:stretch>
        </p:blipFill>
        <p:spPr>
          <a:xfrm>
            <a:off x="695325" y="398958"/>
            <a:ext cx="7531759" cy="1249426"/>
          </a:xfrm>
          <a:prstGeom prst="rect">
            <a:avLst/>
          </a:prstGeom>
        </p:spPr>
      </p:pic>
      <p:sp>
        <p:nvSpPr>
          <p:cNvPr id="2" name="Rectangle 1">
            <a:extLst>
              <a:ext uri="{FF2B5EF4-FFF2-40B4-BE49-F238E27FC236}">
                <a16:creationId xmlns:a16="http://schemas.microsoft.com/office/drawing/2014/main" id="{8B5DC1DE-50E6-7E67-C132-C2804E3F408A}"/>
              </a:ext>
            </a:extLst>
          </p:cNvPr>
          <p:cNvSpPr/>
          <p:nvPr/>
        </p:nvSpPr>
        <p:spPr>
          <a:xfrm>
            <a:off x="0" y="5495731"/>
            <a:ext cx="12070080" cy="1362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BA8F4F13-7347-D3E7-829A-B394201C8EB0}"/>
              </a:ext>
            </a:extLst>
          </p:cNvPr>
          <p:cNvSpPr txBox="1"/>
          <p:nvPr/>
        </p:nvSpPr>
        <p:spPr>
          <a:xfrm>
            <a:off x="849235" y="1070066"/>
            <a:ext cx="4441371" cy="492443"/>
          </a:xfrm>
          <a:prstGeom prst="rect">
            <a:avLst/>
          </a:prstGeom>
          <a:noFill/>
        </p:spPr>
        <p:txBody>
          <a:bodyPr wrap="square" rtlCol="0">
            <a:spAutoFit/>
          </a:bodyPr>
          <a:lstStyle/>
          <a:p>
            <a:r>
              <a:rPr lang="en-AU" sz="2600"/>
              <a:t>Advice -  Storm Surge</a:t>
            </a:r>
          </a:p>
        </p:txBody>
      </p:sp>
      <p:pic>
        <p:nvPicPr>
          <p:cNvPr id="14" name="Picture 13" descr="A yellow triangle with a black symbol&#10;&#10;Description automatically generated">
            <a:extLst>
              <a:ext uri="{FF2B5EF4-FFF2-40B4-BE49-F238E27FC236}">
                <a16:creationId xmlns:a16="http://schemas.microsoft.com/office/drawing/2014/main" id="{DEC84D8D-FE96-C3DC-D7AA-B05A717905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638" y="488966"/>
            <a:ext cx="1854877" cy="1759942"/>
          </a:xfrm>
          <a:prstGeom prst="rect">
            <a:avLst/>
          </a:prstGeom>
        </p:spPr>
      </p:pic>
      <p:sp>
        <p:nvSpPr>
          <p:cNvPr id="4" name="TextBox 3">
            <a:extLst>
              <a:ext uri="{FF2B5EF4-FFF2-40B4-BE49-F238E27FC236}">
                <a16:creationId xmlns:a16="http://schemas.microsoft.com/office/drawing/2014/main" id="{04CA60B5-5791-7571-325B-A2402537BFCA}"/>
              </a:ext>
            </a:extLst>
          </p:cNvPr>
          <p:cNvSpPr txBox="1"/>
          <p:nvPr/>
        </p:nvSpPr>
        <p:spPr>
          <a:xfrm>
            <a:off x="849235" y="449946"/>
            <a:ext cx="6804192" cy="677108"/>
          </a:xfrm>
          <a:prstGeom prst="rect">
            <a:avLst/>
          </a:prstGeom>
          <a:noFill/>
        </p:spPr>
        <p:txBody>
          <a:bodyPr wrap="square" rtlCol="0">
            <a:spAutoFit/>
          </a:bodyPr>
          <a:lstStyle/>
          <a:p>
            <a:r>
              <a:rPr lang="en-AU" sz="3800" b="1"/>
              <a:t>CALL TO ACTION STATEMENT</a:t>
            </a:r>
          </a:p>
        </p:txBody>
      </p:sp>
      <p:sp>
        <p:nvSpPr>
          <p:cNvPr id="29" name="Rectangle 28">
            <a:extLst>
              <a:ext uri="{FF2B5EF4-FFF2-40B4-BE49-F238E27FC236}">
                <a16:creationId xmlns:a16="http://schemas.microsoft.com/office/drawing/2014/main" id="{8843A539-A64F-2AC3-30B7-96EAE0C54804}"/>
              </a:ext>
            </a:extLst>
          </p:cNvPr>
          <p:cNvSpPr/>
          <p:nvPr/>
        </p:nvSpPr>
        <p:spPr>
          <a:xfrm>
            <a:off x="695325" y="398958"/>
            <a:ext cx="7531759" cy="6135192"/>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1AB45A3F-E824-6EBE-9278-0EDC87D04503}"/>
              </a:ext>
            </a:extLst>
          </p:cNvPr>
          <p:cNvSpPr txBox="1"/>
          <p:nvPr/>
        </p:nvSpPr>
        <p:spPr>
          <a:xfrm>
            <a:off x="8486775" y="1713741"/>
            <a:ext cx="3457575" cy="2031325"/>
          </a:xfrm>
          <a:prstGeom prst="rect">
            <a:avLst/>
          </a:prstGeom>
          <a:noFill/>
        </p:spPr>
        <p:txBody>
          <a:bodyPr wrap="square" rtlCol="0">
            <a:spAutoFit/>
          </a:bodyPr>
          <a:lstStyle/>
          <a:p>
            <a:r>
              <a:rPr lang="en-AU"/>
              <a:t>Use the text boxes on the left to add your information.</a:t>
            </a:r>
          </a:p>
          <a:p>
            <a:r>
              <a:rPr lang="en-AU"/>
              <a:t> </a:t>
            </a:r>
          </a:p>
          <a:p>
            <a:r>
              <a:rPr lang="en-AU"/>
              <a:t>- CALL TO ACTION STATEMENT</a:t>
            </a:r>
          </a:p>
          <a:p>
            <a:r>
              <a:rPr lang="en-AU"/>
              <a:t>- Warning issued</a:t>
            </a:r>
          </a:p>
          <a:p>
            <a:r>
              <a:rPr lang="en-AU"/>
              <a:t>- Warning area</a:t>
            </a:r>
          </a:p>
          <a:p>
            <a:r>
              <a:rPr lang="en-AU"/>
              <a:t>- What you need to do</a:t>
            </a:r>
          </a:p>
        </p:txBody>
      </p:sp>
      <p:sp>
        <p:nvSpPr>
          <p:cNvPr id="6" name="Title 1">
            <a:extLst>
              <a:ext uri="{FF2B5EF4-FFF2-40B4-BE49-F238E27FC236}">
                <a16:creationId xmlns:a16="http://schemas.microsoft.com/office/drawing/2014/main" id="{C2466522-5654-0857-9883-DD7D946A1256}"/>
              </a:ext>
            </a:extLst>
          </p:cNvPr>
          <p:cNvSpPr txBox="1">
            <a:spLocks/>
          </p:cNvSpPr>
          <p:nvPr/>
        </p:nvSpPr>
        <p:spPr>
          <a:xfrm>
            <a:off x="8227084" y="425713"/>
            <a:ext cx="4001625" cy="1362269"/>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a:lstStyle>
          <a:p>
            <a:pPr algn="ctr"/>
            <a:r>
              <a:rPr lang="en-AU" sz="4000" b="1"/>
              <a:t>Storm Surge</a:t>
            </a:r>
            <a:r>
              <a:rPr lang="en-AU" sz="4000"/>
              <a:t> </a:t>
            </a:r>
          </a:p>
          <a:p>
            <a:pPr algn="ctr"/>
            <a:r>
              <a:rPr lang="en-AU" sz="4000"/>
              <a:t>warning </a:t>
            </a:r>
          </a:p>
          <a:p>
            <a:pPr algn="ctr"/>
            <a:r>
              <a:rPr lang="en-AU" sz="4000"/>
              <a:t>social tile templates</a:t>
            </a:r>
          </a:p>
        </p:txBody>
      </p:sp>
      <p:sp>
        <p:nvSpPr>
          <p:cNvPr id="7" name="TextBox 6">
            <a:extLst>
              <a:ext uri="{FF2B5EF4-FFF2-40B4-BE49-F238E27FC236}">
                <a16:creationId xmlns:a16="http://schemas.microsoft.com/office/drawing/2014/main" id="{0649B595-9D5E-8606-A503-44D311023B8A}"/>
              </a:ext>
            </a:extLst>
          </p:cNvPr>
          <p:cNvSpPr txBox="1"/>
          <p:nvPr/>
        </p:nvSpPr>
        <p:spPr>
          <a:xfrm>
            <a:off x="695324" y="2410180"/>
            <a:ext cx="2314576" cy="369332"/>
          </a:xfrm>
          <a:prstGeom prst="rect">
            <a:avLst/>
          </a:prstGeom>
          <a:noFill/>
        </p:spPr>
        <p:txBody>
          <a:bodyPr wrap="square" rtlCol="0">
            <a:spAutoFit/>
          </a:bodyPr>
          <a:lstStyle/>
          <a:p>
            <a:r>
              <a:rPr lang="en-AU" b="1"/>
              <a:t>WARNING AREA:</a:t>
            </a:r>
          </a:p>
        </p:txBody>
      </p:sp>
      <p:sp>
        <p:nvSpPr>
          <p:cNvPr id="8" name="TextBox 7">
            <a:extLst>
              <a:ext uri="{FF2B5EF4-FFF2-40B4-BE49-F238E27FC236}">
                <a16:creationId xmlns:a16="http://schemas.microsoft.com/office/drawing/2014/main" id="{237B282D-FACC-1F7A-56B1-9F59CD224A3A}"/>
              </a:ext>
            </a:extLst>
          </p:cNvPr>
          <p:cNvSpPr txBox="1"/>
          <p:nvPr/>
        </p:nvSpPr>
        <p:spPr>
          <a:xfrm>
            <a:off x="3168711" y="2400655"/>
            <a:ext cx="5058373" cy="923330"/>
          </a:xfrm>
          <a:prstGeom prst="rect">
            <a:avLst/>
          </a:prstGeom>
          <a:noFill/>
        </p:spPr>
        <p:txBody>
          <a:bodyPr wrap="square" rtlCol="0">
            <a:spAutoFit/>
          </a:bodyPr>
          <a:lstStyle/>
          <a:p>
            <a:r>
              <a:rPr lang="en-AU"/>
              <a:t>Add broad warning area</a:t>
            </a:r>
          </a:p>
          <a:p>
            <a:pPr marL="285750" indent="-285750">
              <a:buFont typeface="Arial" panose="020B0604020202020204" pitchFamily="34" charset="0"/>
              <a:buChar char="•"/>
            </a:pPr>
            <a:r>
              <a:rPr lang="en-AU"/>
              <a:t>Detailed warning locations</a:t>
            </a:r>
          </a:p>
          <a:p>
            <a:pPr marL="285750" indent="-285750">
              <a:buFont typeface="Arial" panose="020B0604020202020204" pitchFamily="34" charset="0"/>
              <a:buChar char="•"/>
            </a:pPr>
            <a:r>
              <a:rPr lang="en-AU"/>
              <a:t>Detailed warning locations</a:t>
            </a:r>
          </a:p>
        </p:txBody>
      </p:sp>
      <p:sp>
        <p:nvSpPr>
          <p:cNvPr id="9" name="TextBox 8">
            <a:extLst>
              <a:ext uri="{FF2B5EF4-FFF2-40B4-BE49-F238E27FC236}">
                <a16:creationId xmlns:a16="http://schemas.microsoft.com/office/drawing/2014/main" id="{390E8420-9AFA-11EA-9E0E-EAE25400B37F}"/>
              </a:ext>
            </a:extLst>
          </p:cNvPr>
          <p:cNvSpPr txBox="1"/>
          <p:nvPr/>
        </p:nvSpPr>
        <p:spPr>
          <a:xfrm>
            <a:off x="695324" y="1722577"/>
            <a:ext cx="2314576" cy="369332"/>
          </a:xfrm>
          <a:prstGeom prst="rect">
            <a:avLst/>
          </a:prstGeom>
          <a:noFill/>
        </p:spPr>
        <p:txBody>
          <a:bodyPr wrap="square" rtlCol="0">
            <a:spAutoFit/>
          </a:bodyPr>
          <a:lstStyle/>
          <a:p>
            <a:r>
              <a:rPr lang="en-AU" b="1"/>
              <a:t>WARNING ISSUED:</a:t>
            </a:r>
          </a:p>
        </p:txBody>
      </p:sp>
      <p:sp>
        <p:nvSpPr>
          <p:cNvPr id="10" name="TextBox 9">
            <a:extLst>
              <a:ext uri="{FF2B5EF4-FFF2-40B4-BE49-F238E27FC236}">
                <a16:creationId xmlns:a16="http://schemas.microsoft.com/office/drawing/2014/main" id="{DA853116-5CCE-D758-AE6F-247302FD74E8}"/>
              </a:ext>
            </a:extLst>
          </p:cNvPr>
          <p:cNvSpPr txBox="1"/>
          <p:nvPr/>
        </p:nvSpPr>
        <p:spPr>
          <a:xfrm>
            <a:off x="3168711" y="1703527"/>
            <a:ext cx="3345105" cy="369332"/>
          </a:xfrm>
          <a:prstGeom prst="rect">
            <a:avLst/>
          </a:prstGeom>
          <a:noFill/>
        </p:spPr>
        <p:txBody>
          <a:bodyPr wrap="square" rtlCol="0">
            <a:spAutoFit/>
          </a:bodyPr>
          <a:lstStyle/>
          <a:p>
            <a:r>
              <a:rPr lang="en-AU"/>
              <a:t>Time you are issuing the warning</a:t>
            </a:r>
            <a:endParaRPr lang="en-AU" b="1"/>
          </a:p>
        </p:txBody>
      </p:sp>
      <p:sp>
        <p:nvSpPr>
          <p:cNvPr id="13" name="TextBox 12">
            <a:extLst>
              <a:ext uri="{FF2B5EF4-FFF2-40B4-BE49-F238E27FC236}">
                <a16:creationId xmlns:a16="http://schemas.microsoft.com/office/drawing/2014/main" id="{C5FE2D4D-F3E8-FC1B-CC90-CB1BD44BF963}"/>
              </a:ext>
            </a:extLst>
          </p:cNvPr>
          <p:cNvSpPr txBox="1"/>
          <p:nvPr/>
        </p:nvSpPr>
        <p:spPr>
          <a:xfrm>
            <a:off x="697112" y="4296609"/>
            <a:ext cx="2553082" cy="369332"/>
          </a:xfrm>
          <a:prstGeom prst="rect">
            <a:avLst/>
          </a:prstGeom>
          <a:noFill/>
        </p:spPr>
        <p:txBody>
          <a:bodyPr wrap="square" rtlCol="0">
            <a:spAutoFit/>
          </a:bodyPr>
          <a:lstStyle/>
          <a:p>
            <a:r>
              <a:rPr lang="en-AU" b="1"/>
              <a:t>WHAT YOU NEED TO DO:</a:t>
            </a:r>
          </a:p>
        </p:txBody>
      </p:sp>
      <p:sp>
        <p:nvSpPr>
          <p:cNvPr id="15" name="TextBox 14">
            <a:extLst>
              <a:ext uri="{FF2B5EF4-FFF2-40B4-BE49-F238E27FC236}">
                <a16:creationId xmlns:a16="http://schemas.microsoft.com/office/drawing/2014/main" id="{18138075-650F-E85A-A377-DFC13BD7AE71}"/>
              </a:ext>
            </a:extLst>
          </p:cNvPr>
          <p:cNvSpPr txBox="1"/>
          <p:nvPr/>
        </p:nvSpPr>
        <p:spPr>
          <a:xfrm>
            <a:off x="3168713" y="4277559"/>
            <a:ext cx="5058372" cy="1754326"/>
          </a:xfrm>
          <a:prstGeom prst="rect">
            <a:avLst/>
          </a:prstGeom>
          <a:noFill/>
        </p:spPr>
        <p:txBody>
          <a:bodyPr wrap="square" rtlCol="0">
            <a:spAutoFit/>
          </a:bodyPr>
          <a:lstStyle/>
          <a:p>
            <a:pPr rtl="0" fontAlgn="base"/>
            <a:r>
              <a:rPr lang="en-AU"/>
              <a:t>Inject from the warning the key actions you want people to take (e.g., People in the warning area should PREPARE NOW FOR POSSIBLE STORM SURGE. Prepare your property. Check or make an emergency kit. Read the full warning to find out how.</a:t>
            </a:r>
            <a:r>
              <a:rPr lang="en-AU" sz="1800" i="0">
                <a:effectLst/>
              </a:rPr>
              <a:t>)</a:t>
            </a:r>
            <a:endParaRPr lang="en-AU" i="0">
              <a:effectLst/>
            </a:endParaRPr>
          </a:p>
        </p:txBody>
      </p:sp>
    </p:spTree>
    <p:extLst>
      <p:ext uri="{BB962C8B-B14F-4D97-AF65-F5344CB8AC3E}">
        <p14:creationId xmlns:p14="http://schemas.microsoft.com/office/powerpoint/2010/main" val="2000752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418447-9B1D-0AD6-749A-761E6DFC9B9C}"/>
              </a:ext>
            </a:extLst>
          </p:cNvPr>
          <p:cNvPicPr>
            <a:picLocks noChangeAspect="1"/>
          </p:cNvPicPr>
          <p:nvPr/>
        </p:nvPicPr>
        <p:blipFill>
          <a:blip r:embed="rId2"/>
          <a:stretch>
            <a:fillRect/>
          </a:stretch>
        </p:blipFill>
        <p:spPr>
          <a:xfrm>
            <a:off x="695324" y="398958"/>
            <a:ext cx="7531759" cy="1249426"/>
          </a:xfrm>
          <a:prstGeom prst="rect">
            <a:avLst/>
          </a:prstGeom>
        </p:spPr>
      </p:pic>
      <p:sp>
        <p:nvSpPr>
          <p:cNvPr id="2" name="Rectangle 1">
            <a:extLst>
              <a:ext uri="{FF2B5EF4-FFF2-40B4-BE49-F238E27FC236}">
                <a16:creationId xmlns:a16="http://schemas.microsoft.com/office/drawing/2014/main" id="{8B5DC1DE-50E6-7E67-C132-C2804E3F408A}"/>
              </a:ext>
            </a:extLst>
          </p:cNvPr>
          <p:cNvSpPr/>
          <p:nvPr/>
        </p:nvSpPr>
        <p:spPr>
          <a:xfrm>
            <a:off x="0" y="5495731"/>
            <a:ext cx="12070080" cy="1362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black and orange triangle with a hurricane symbol&#10;&#10;Description automatically generated">
            <a:extLst>
              <a:ext uri="{FF2B5EF4-FFF2-40B4-BE49-F238E27FC236}">
                <a16:creationId xmlns:a16="http://schemas.microsoft.com/office/drawing/2014/main" id="{3BE36124-8773-1CE5-85F3-81658D6543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2361" y="488966"/>
            <a:ext cx="1854877" cy="1759943"/>
          </a:xfrm>
          <a:prstGeom prst="rect">
            <a:avLst/>
          </a:prstGeom>
        </p:spPr>
      </p:pic>
      <p:sp>
        <p:nvSpPr>
          <p:cNvPr id="12" name="TextBox 11">
            <a:extLst>
              <a:ext uri="{FF2B5EF4-FFF2-40B4-BE49-F238E27FC236}">
                <a16:creationId xmlns:a16="http://schemas.microsoft.com/office/drawing/2014/main" id="{BA8F4F13-7347-D3E7-829A-B394201C8EB0}"/>
              </a:ext>
            </a:extLst>
          </p:cNvPr>
          <p:cNvSpPr txBox="1"/>
          <p:nvPr/>
        </p:nvSpPr>
        <p:spPr>
          <a:xfrm>
            <a:off x="849235" y="1070066"/>
            <a:ext cx="5631952" cy="492443"/>
          </a:xfrm>
          <a:prstGeom prst="rect">
            <a:avLst/>
          </a:prstGeom>
          <a:noFill/>
        </p:spPr>
        <p:txBody>
          <a:bodyPr wrap="square" rtlCol="0">
            <a:spAutoFit/>
          </a:bodyPr>
          <a:lstStyle/>
          <a:p>
            <a:r>
              <a:rPr lang="en-AU" sz="2600"/>
              <a:t>Watch and Act -  Storm Surge</a:t>
            </a:r>
          </a:p>
        </p:txBody>
      </p:sp>
      <p:sp>
        <p:nvSpPr>
          <p:cNvPr id="4" name="TextBox 3">
            <a:extLst>
              <a:ext uri="{FF2B5EF4-FFF2-40B4-BE49-F238E27FC236}">
                <a16:creationId xmlns:a16="http://schemas.microsoft.com/office/drawing/2014/main" id="{04CA60B5-5791-7571-325B-A2402537BFCA}"/>
              </a:ext>
            </a:extLst>
          </p:cNvPr>
          <p:cNvSpPr txBox="1"/>
          <p:nvPr/>
        </p:nvSpPr>
        <p:spPr>
          <a:xfrm>
            <a:off x="849235" y="449946"/>
            <a:ext cx="6804192" cy="677108"/>
          </a:xfrm>
          <a:prstGeom prst="rect">
            <a:avLst/>
          </a:prstGeom>
          <a:noFill/>
        </p:spPr>
        <p:txBody>
          <a:bodyPr wrap="square" rtlCol="0">
            <a:spAutoFit/>
          </a:bodyPr>
          <a:lstStyle/>
          <a:p>
            <a:r>
              <a:rPr lang="en-AU" sz="3800" b="1"/>
              <a:t>CALL TO ACTION STATEMENT</a:t>
            </a:r>
          </a:p>
        </p:txBody>
      </p:sp>
      <p:sp>
        <p:nvSpPr>
          <p:cNvPr id="29" name="Rectangle 28">
            <a:extLst>
              <a:ext uri="{FF2B5EF4-FFF2-40B4-BE49-F238E27FC236}">
                <a16:creationId xmlns:a16="http://schemas.microsoft.com/office/drawing/2014/main" id="{8843A539-A64F-2AC3-30B7-96EAE0C54804}"/>
              </a:ext>
            </a:extLst>
          </p:cNvPr>
          <p:cNvSpPr/>
          <p:nvPr/>
        </p:nvSpPr>
        <p:spPr>
          <a:xfrm>
            <a:off x="695325" y="398958"/>
            <a:ext cx="7531759" cy="6135192"/>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3DBAA449-A431-8908-BDAF-C2617A40E62E}"/>
              </a:ext>
            </a:extLst>
          </p:cNvPr>
          <p:cNvSpPr txBox="1"/>
          <p:nvPr/>
        </p:nvSpPr>
        <p:spPr>
          <a:xfrm>
            <a:off x="8486775" y="1713741"/>
            <a:ext cx="3457575" cy="2031325"/>
          </a:xfrm>
          <a:prstGeom prst="rect">
            <a:avLst/>
          </a:prstGeom>
          <a:noFill/>
        </p:spPr>
        <p:txBody>
          <a:bodyPr wrap="square" rtlCol="0">
            <a:spAutoFit/>
          </a:bodyPr>
          <a:lstStyle/>
          <a:p>
            <a:r>
              <a:rPr lang="en-AU"/>
              <a:t>Use the text boxes on the left to add your information.</a:t>
            </a:r>
          </a:p>
          <a:p>
            <a:r>
              <a:rPr lang="en-AU"/>
              <a:t> </a:t>
            </a:r>
          </a:p>
          <a:p>
            <a:r>
              <a:rPr lang="en-AU"/>
              <a:t>- CALL TO ACTION STATEMENT</a:t>
            </a:r>
          </a:p>
          <a:p>
            <a:r>
              <a:rPr lang="en-AU"/>
              <a:t>- Warning issued</a:t>
            </a:r>
          </a:p>
          <a:p>
            <a:r>
              <a:rPr lang="en-AU"/>
              <a:t>- Warning area</a:t>
            </a:r>
          </a:p>
          <a:p>
            <a:r>
              <a:rPr lang="en-AU"/>
              <a:t>- What you need to do</a:t>
            </a:r>
          </a:p>
        </p:txBody>
      </p:sp>
      <p:sp>
        <p:nvSpPr>
          <p:cNvPr id="8" name="Title 1">
            <a:extLst>
              <a:ext uri="{FF2B5EF4-FFF2-40B4-BE49-F238E27FC236}">
                <a16:creationId xmlns:a16="http://schemas.microsoft.com/office/drawing/2014/main" id="{97630EAD-761C-7215-5F97-415B476E35B2}"/>
              </a:ext>
            </a:extLst>
          </p:cNvPr>
          <p:cNvSpPr txBox="1">
            <a:spLocks/>
          </p:cNvSpPr>
          <p:nvPr/>
        </p:nvSpPr>
        <p:spPr>
          <a:xfrm>
            <a:off x="8227084" y="425713"/>
            <a:ext cx="4001625" cy="1362269"/>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a:lstStyle>
          <a:p>
            <a:pPr algn="ctr"/>
            <a:r>
              <a:rPr lang="en-AU" sz="4000" b="1"/>
              <a:t>Storm Surge</a:t>
            </a:r>
            <a:r>
              <a:rPr lang="en-AU" sz="4000"/>
              <a:t> </a:t>
            </a:r>
          </a:p>
          <a:p>
            <a:pPr algn="ctr"/>
            <a:r>
              <a:rPr lang="en-AU" sz="4000"/>
              <a:t>warning </a:t>
            </a:r>
          </a:p>
          <a:p>
            <a:pPr algn="ctr"/>
            <a:r>
              <a:rPr lang="en-AU" sz="4000"/>
              <a:t>social tile templates</a:t>
            </a:r>
          </a:p>
        </p:txBody>
      </p:sp>
      <p:sp>
        <p:nvSpPr>
          <p:cNvPr id="9" name="TextBox 8">
            <a:extLst>
              <a:ext uri="{FF2B5EF4-FFF2-40B4-BE49-F238E27FC236}">
                <a16:creationId xmlns:a16="http://schemas.microsoft.com/office/drawing/2014/main" id="{8CD5429B-FC24-21B6-C129-2B0455450C15}"/>
              </a:ext>
            </a:extLst>
          </p:cNvPr>
          <p:cNvSpPr txBox="1"/>
          <p:nvPr/>
        </p:nvSpPr>
        <p:spPr>
          <a:xfrm>
            <a:off x="695324" y="2410180"/>
            <a:ext cx="2314576" cy="369332"/>
          </a:xfrm>
          <a:prstGeom prst="rect">
            <a:avLst/>
          </a:prstGeom>
          <a:noFill/>
        </p:spPr>
        <p:txBody>
          <a:bodyPr wrap="square" rtlCol="0">
            <a:spAutoFit/>
          </a:bodyPr>
          <a:lstStyle/>
          <a:p>
            <a:r>
              <a:rPr lang="en-AU" b="1"/>
              <a:t>WARNING AREA:</a:t>
            </a:r>
          </a:p>
        </p:txBody>
      </p:sp>
      <p:sp>
        <p:nvSpPr>
          <p:cNvPr id="10" name="TextBox 9">
            <a:extLst>
              <a:ext uri="{FF2B5EF4-FFF2-40B4-BE49-F238E27FC236}">
                <a16:creationId xmlns:a16="http://schemas.microsoft.com/office/drawing/2014/main" id="{81A90EC3-133D-1684-0BDA-432B9D9C4829}"/>
              </a:ext>
            </a:extLst>
          </p:cNvPr>
          <p:cNvSpPr txBox="1"/>
          <p:nvPr/>
        </p:nvSpPr>
        <p:spPr>
          <a:xfrm>
            <a:off x="3168711" y="2400655"/>
            <a:ext cx="5058373" cy="923330"/>
          </a:xfrm>
          <a:prstGeom prst="rect">
            <a:avLst/>
          </a:prstGeom>
          <a:noFill/>
        </p:spPr>
        <p:txBody>
          <a:bodyPr wrap="square" rtlCol="0">
            <a:spAutoFit/>
          </a:bodyPr>
          <a:lstStyle/>
          <a:p>
            <a:r>
              <a:rPr lang="en-AU"/>
              <a:t>Add broad warning area</a:t>
            </a:r>
          </a:p>
          <a:p>
            <a:pPr marL="285750" indent="-285750">
              <a:buFont typeface="Arial" panose="020B0604020202020204" pitchFamily="34" charset="0"/>
              <a:buChar char="•"/>
            </a:pPr>
            <a:r>
              <a:rPr lang="en-AU"/>
              <a:t>Detailed warning locations</a:t>
            </a:r>
          </a:p>
          <a:p>
            <a:pPr marL="285750" indent="-285750">
              <a:buFont typeface="Arial" panose="020B0604020202020204" pitchFamily="34" charset="0"/>
              <a:buChar char="•"/>
            </a:pPr>
            <a:r>
              <a:rPr lang="en-AU"/>
              <a:t>Detailed warning locations</a:t>
            </a:r>
          </a:p>
        </p:txBody>
      </p:sp>
      <p:sp>
        <p:nvSpPr>
          <p:cNvPr id="11" name="TextBox 10">
            <a:extLst>
              <a:ext uri="{FF2B5EF4-FFF2-40B4-BE49-F238E27FC236}">
                <a16:creationId xmlns:a16="http://schemas.microsoft.com/office/drawing/2014/main" id="{345BDEA3-0AE2-DB73-8F86-4EE0DEF63BA5}"/>
              </a:ext>
            </a:extLst>
          </p:cNvPr>
          <p:cNvSpPr txBox="1"/>
          <p:nvPr/>
        </p:nvSpPr>
        <p:spPr>
          <a:xfrm>
            <a:off x="695324" y="1722577"/>
            <a:ext cx="2314576" cy="369332"/>
          </a:xfrm>
          <a:prstGeom prst="rect">
            <a:avLst/>
          </a:prstGeom>
          <a:noFill/>
        </p:spPr>
        <p:txBody>
          <a:bodyPr wrap="square" rtlCol="0">
            <a:spAutoFit/>
          </a:bodyPr>
          <a:lstStyle/>
          <a:p>
            <a:r>
              <a:rPr lang="en-AU" b="1"/>
              <a:t>WARNING ISSUED:</a:t>
            </a:r>
          </a:p>
        </p:txBody>
      </p:sp>
      <p:sp>
        <p:nvSpPr>
          <p:cNvPr id="13" name="TextBox 12">
            <a:extLst>
              <a:ext uri="{FF2B5EF4-FFF2-40B4-BE49-F238E27FC236}">
                <a16:creationId xmlns:a16="http://schemas.microsoft.com/office/drawing/2014/main" id="{F228FB72-0888-9D02-5189-A9984C8C2222}"/>
              </a:ext>
            </a:extLst>
          </p:cNvPr>
          <p:cNvSpPr txBox="1"/>
          <p:nvPr/>
        </p:nvSpPr>
        <p:spPr>
          <a:xfrm>
            <a:off x="3168711" y="1703527"/>
            <a:ext cx="3345105" cy="369332"/>
          </a:xfrm>
          <a:prstGeom prst="rect">
            <a:avLst/>
          </a:prstGeom>
          <a:noFill/>
        </p:spPr>
        <p:txBody>
          <a:bodyPr wrap="square" rtlCol="0">
            <a:spAutoFit/>
          </a:bodyPr>
          <a:lstStyle/>
          <a:p>
            <a:r>
              <a:rPr lang="en-AU"/>
              <a:t>Time you are issuing the warning</a:t>
            </a:r>
            <a:endParaRPr lang="en-AU" b="1"/>
          </a:p>
        </p:txBody>
      </p:sp>
      <p:sp>
        <p:nvSpPr>
          <p:cNvPr id="14" name="TextBox 13">
            <a:extLst>
              <a:ext uri="{FF2B5EF4-FFF2-40B4-BE49-F238E27FC236}">
                <a16:creationId xmlns:a16="http://schemas.microsoft.com/office/drawing/2014/main" id="{B2BEB025-3086-65CB-8A08-1F4F8FB91D2E}"/>
              </a:ext>
            </a:extLst>
          </p:cNvPr>
          <p:cNvSpPr txBox="1"/>
          <p:nvPr/>
        </p:nvSpPr>
        <p:spPr>
          <a:xfrm>
            <a:off x="697112" y="4296609"/>
            <a:ext cx="2553082" cy="369332"/>
          </a:xfrm>
          <a:prstGeom prst="rect">
            <a:avLst/>
          </a:prstGeom>
          <a:noFill/>
        </p:spPr>
        <p:txBody>
          <a:bodyPr wrap="square" rtlCol="0">
            <a:spAutoFit/>
          </a:bodyPr>
          <a:lstStyle/>
          <a:p>
            <a:r>
              <a:rPr lang="en-AU" b="1"/>
              <a:t>WHAT YOU NEED TO DO:</a:t>
            </a:r>
          </a:p>
        </p:txBody>
      </p:sp>
      <p:sp>
        <p:nvSpPr>
          <p:cNvPr id="15" name="TextBox 14">
            <a:extLst>
              <a:ext uri="{FF2B5EF4-FFF2-40B4-BE49-F238E27FC236}">
                <a16:creationId xmlns:a16="http://schemas.microsoft.com/office/drawing/2014/main" id="{B4470695-FF9B-5010-41F1-934A7DEE65FD}"/>
              </a:ext>
            </a:extLst>
          </p:cNvPr>
          <p:cNvSpPr txBox="1"/>
          <p:nvPr/>
        </p:nvSpPr>
        <p:spPr>
          <a:xfrm>
            <a:off x="3168713" y="4277559"/>
            <a:ext cx="5058372" cy="1477328"/>
          </a:xfrm>
          <a:prstGeom prst="rect">
            <a:avLst/>
          </a:prstGeom>
          <a:noFill/>
        </p:spPr>
        <p:txBody>
          <a:bodyPr wrap="square" rtlCol="0">
            <a:spAutoFit/>
          </a:bodyPr>
          <a:lstStyle/>
          <a:p>
            <a:pPr algn="l" rtl="0" fontAlgn="base"/>
            <a:r>
              <a:rPr lang="en-AU"/>
              <a:t>Inject from the warning the key actions you want people to take (e.g., PREPARE TO LEAVE. Decide now where you will go if the storm surge starts. Finish preparing your home and emergency kit. Read the full warning for details.</a:t>
            </a:r>
            <a:r>
              <a:rPr lang="en-AU" sz="1800" i="0">
                <a:solidFill>
                  <a:srgbClr val="000000"/>
                </a:solidFill>
                <a:effectLst/>
              </a:rPr>
              <a:t>)</a:t>
            </a:r>
            <a:endParaRPr lang="en-AU" i="0">
              <a:solidFill>
                <a:srgbClr val="000000"/>
              </a:solidFill>
              <a:effectLst/>
            </a:endParaRPr>
          </a:p>
        </p:txBody>
      </p:sp>
    </p:spTree>
    <p:extLst>
      <p:ext uri="{BB962C8B-B14F-4D97-AF65-F5344CB8AC3E}">
        <p14:creationId xmlns:p14="http://schemas.microsoft.com/office/powerpoint/2010/main" val="2501255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3EAF1C-E73E-0D36-3D5B-F5972A85E75E}"/>
              </a:ext>
            </a:extLst>
          </p:cNvPr>
          <p:cNvPicPr>
            <a:picLocks noChangeAspect="1"/>
          </p:cNvPicPr>
          <p:nvPr/>
        </p:nvPicPr>
        <p:blipFill>
          <a:blip r:embed="rId2"/>
          <a:stretch>
            <a:fillRect/>
          </a:stretch>
        </p:blipFill>
        <p:spPr>
          <a:xfrm>
            <a:off x="695323" y="398958"/>
            <a:ext cx="7531758" cy="1249426"/>
          </a:xfrm>
          <a:prstGeom prst="rect">
            <a:avLst/>
          </a:prstGeom>
        </p:spPr>
      </p:pic>
      <p:pic>
        <p:nvPicPr>
          <p:cNvPr id="7" name="Picture 6" descr="A red triangle with a white symbol&#10;&#10;Description automatically generated">
            <a:extLst>
              <a:ext uri="{FF2B5EF4-FFF2-40B4-BE49-F238E27FC236}">
                <a16:creationId xmlns:a16="http://schemas.microsoft.com/office/drawing/2014/main" id="{7F2B92F8-268A-DCED-A7F6-E76C4C34BB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2361" y="488966"/>
            <a:ext cx="1854877" cy="1759943"/>
          </a:xfrm>
          <a:prstGeom prst="rect">
            <a:avLst/>
          </a:prstGeom>
        </p:spPr>
      </p:pic>
      <p:sp>
        <p:nvSpPr>
          <p:cNvPr id="2" name="Rectangle 1">
            <a:extLst>
              <a:ext uri="{FF2B5EF4-FFF2-40B4-BE49-F238E27FC236}">
                <a16:creationId xmlns:a16="http://schemas.microsoft.com/office/drawing/2014/main" id="{8B5DC1DE-50E6-7E67-C132-C2804E3F408A}"/>
              </a:ext>
            </a:extLst>
          </p:cNvPr>
          <p:cNvSpPr/>
          <p:nvPr/>
        </p:nvSpPr>
        <p:spPr>
          <a:xfrm>
            <a:off x="0" y="5502950"/>
            <a:ext cx="12070080" cy="1362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BA8F4F13-7347-D3E7-829A-B394201C8EB0}"/>
              </a:ext>
            </a:extLst>
          </p:cNvPr>
          <p:cNvSpPr txBox="1"/>
          <p:nvPr/>
        </p:nvSpPr>
        <p:spPr>
          <a:xfrm>
            <a:off x="849235" y="1070066"/>
            <a:ext cx="5832919" cy="492443"/>
          </a:xfrm>
          <a:prstGeom prst="rect">
            <a:avLst/>
          </a:prstGeom>
          <a:noFill/>
        </p:spPr>
        <p:txBody>
          <a:bodyPr wrap="square" rtlCol="0">
            <a:spAutoFit/>
          </a:bodyPr>
          <a:lstStyle/>
          <a:p>
            <a:r>
              <a:rPr lang="en-AU" sz="2600" b="1">
                <a:solidFill>
                  <a:schemeClr val="bg1"/>
                </a:solidFill>
              </a:rPr>
              <a:t>Emergency Warning -  Storm Surge</a:t>
            </a:r>
          </a:p>
        </p:txBody>
      </p:sp>
      <p:sp>
        <p:nvSpPr>
          <p:cNvPr id="4" name="TextBox 3">
            <a:extLst>
              <a:ext uri="{FF2B5EF4-FFF2-40B4-BE49-F238E27FC236}">
                <a16:creationId xmlns:a16="http://schemas.microsoft.com/office/drawing/2014/main" id="{04CA60B5-5791-7571-325B-A2402537BFCA}"/>
              </a:ext>
            </a:extLst>
          </p:cNvPr>
          <p:cNvSpPr txBox="1"/>
          <p:nvPr/>
        </p:nvSpPr>
        <p:spPr>
          <a:xfrm>
            <a:off x="849235" y="449946"/>
            <a:ext cx="6804192" cy="677108"/>
          </a:xfrm>
          <a:prstGeom prst="rect">
            <a:avLst/>
          </a:prstGeom>
          <a:noFill/>
        </p:spPr>
        <p:txBody>
          <a:bodyPr wrap="square" rtlCol="0">
            <a:spAutoFit/>
          </a:bodyPr>
          <a:lstStyle/>
          <a:p>
            <a:r>
              <a:rPr lang="en-AU" sz="3800" b="1">
                <a:solidFill>
                  <a:schemeClr val="bg1"/>
                </a:solidFill>
              </a:rPr>
              <a:t>CALL TO ACTION STATEMENT</a:t>
            </a:r>
          </a:p>
        </p:txBody>
      </p:sp>
      <p:sp>
        <p:nvSpPr>
          <p:cNvPr id="29" name="Rectangle 28">
            <a:extLst>
              <a:ext uri="{FF2B5EF4-FFF2-40B4-BE49-F238E27FC236}">
                <a16:creationId xmlns:a16="http://schemas.microsoft.com/office/drawing/2014/main" id="{8843A539-A64F-2AC3-30B7-96EAE0C54804}"/>
              </a:ext>
            </a:extLst>
          </p:cNvPr>
          <p:cNvSpPr/>
          <p:nvPr/>
        </p:nvSpPr>
        <p:spPr>
          <a:xfrm>
            <a:off x="695325" y="398958"/>
            <a:ext cx="7531759" cy="6135192"/>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93E0359E-66E6-2DD4-7BE6-0638ADB4DCF4}"/>
              </a:ext>
            </a:extLst>
          </p:cNvPr>
          <p:cNvSpPr txBox="1"/>
          <p:nvPr/>
        </p:nvSpPr>
        <p:spPr>
          <a:xfrm>
            <a:off x="8486775" y="1713741"/>
            <a:ext cx="3457575" cy="2031325"/>
          </a:xfrm>
          <a:prstGeom prst="rect">
            <a:avLst/>
          </a:prstGeom>
          <a:noFill/>
        </p:spPr>
        <p:txBody>
          <a:bodyPr wrap="square" rtlCol="0">
            <a:spAutoFit/>
          </a:bodyPr>
          <a:lstStyle/>
          <a:p>
            <a:r>
              <a:rPr lang="en-AU"/>
              <a:t>Use the text boxes on the left to add your information.</a:t>
            </a:r>
          </a:p>
          <a:p>
            <a:r>
              <a:rPr lang="en-AU"/>
              <a:t> </a:t>
            </a:r>
          </a:p>
          <a:p>
            <a:r>
              <a:rPr lang="en-AU"/>
              <a:t>- CALL TO ACTION STATEMENT</a:t>
            </a:r>
          </a:p>
          <a:p>
            <a:r>
              <a:rPr lang="en-AU"/>
              <a:t>- Warning issued</a:t>
            </a:r>
          </a:p>
          <a:p>
            <a:r>
              <a:rPr lang="en-AU"/>
              <a:t>- Warning area</a:t>
            </a:r>
          </a:p>
          <a:p>
            <a:r>
              <a:rPr lang="en-AU"/>
              <a:t>- What you need to do</a:t>
            </a:r>
          </a:p>
        </p:txBody>
      </p:sp>
      <p:sp>
        <p:nvSpPr>
          <p:cNvPr id="6" name="Title 1">
            <a:extLst>
              <a:ext uri="{FF2B5EF4-FFF2-40B4-BE49-F238E27FC236}">
                <a16:creationId xmlns:a16="http://schemas.microsoft.com/office/drawing/2014/main" id="{CA24C257-5738-4DFD-DDC3-56795C15886C}"/>
              </a:ext>
            </a:extLst>
          </p:cNvPr>
          <p:cNvSpPr txBox="1">
            <a:spLocks/>
          </p:cNvSpPr>
          <p:nvPr/>
        </p:nvSpPr>
        <p:spPr>
          <a:xfrm>
            <a:off x="8227084" y="425713"/>
            <a:ext cx="4001625" cy="1362269"/>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a:lstStyle>
          <a:p>
            <a:pPr algn="ctr"/>
            <a:r>
              <a:rPr lang="en-AU" sz="4000" b="1"/>
              <a:t>Storm Surge</a:t>
            </a:r>
            <a:r>
              <a:rPr lang="en-AU" sz="4000"/>
              <a:t> </a:t>
            </a:r>
          </a:p>
          <a:p>
            <a:pPr algn="ctr"/>
            <a:r>
              <a:rPr lang="en-AU" sz="4000"/>
              <a:t>warning </a:t>
            </a:r>
          </a:p>
          <a:p>
            <a:pPr algn="ctr"/>
            <a:r>
              <a:rPr lang="en-AU" sz="4000"/>
              <a:t>social tile templates</a:t>
            </a:r>
          </a:p>
        </p:txBody>
      </p:sp>
      <p:sp>
        <p:nvSpPr>
          <p:cNvPr id="8" name="TextBox 7">
            <a:extLst>
              <a:ext uri="{FF2B5EF4-FFF2-40B4-BE49-F238E27FC236}">
                <a16:creationId xmlns:a16="http://schemas.microsoft.com/office/drawing/2014/main" id="{39E1F1A9-D8E6-7824-5C6E-7E34304C893B}"/>
              </a:ext>
            </a:extLst>
          </p:cNvPr>
          <p:cNvSpPr txBox="1"/>
          <p:nvPr/>
        </p:nvSpPr>
        <p:spPr>
          <a:xfrm>
            <a:off x="695324" y="2410180"/>
            <a:ext cx="2314576" cy="369332"/>
          </a:xfrm>
          <a:prstGeom prst="rect">
            <a:avLst/>
          </a:prstGeom>
          <a:noFill/>
        </p:spPr>
        <p:txBody>
          <a:bodyPr wrap="square" rtlCol="0">
            <a:spAutoFit/>
          </a:bodyPr>
          <a:lstStyle/>
          <a:p>
            <a:r>
              <a:rPr lang="en-AU" b="1"/>
              <a:t>WARNING AREA:</a:t>
            </a:r>
          </a:p>
        </p:txBody>
      </p:sp>
      <p:sp>
        <p:nvSpPr>
          <p:cNvPr id="10" name="TextBox 9">
            <a:extLst>
              <a:ext uri="{FF2B5EF4-FFF2-40B4-BE49-F238E27FC236}">
                <a16:creationId xmlns:a16="http://schemas.microsoft.com/office/drawing/2014/main" id="{336FA9A5-F8BC-B46E-467A-B0D2679BE8A4}"/>
              </a:ext>
            </a:extLst>
          </p:cNvPr>
          <p:cNvSpPr txBox="1"/>
          <p:nvPr/>
        </p:nvSpPr>
        <p:spPr>
          <a:xfrm>
            <a:off x="3168711" y="2400655"/>
            <a:ext cx="5058373" cy="923330"/>
          </a:xfrm>
          <a:prstGeom prst="rect">
            <a:avLst/>
          </a:prstGeom>
          <a:noFill/>
        </p:spPr>
        <p:txBody>
          <a:bodyPr wrap="square" rtlCol="0">
            <a:spAutoFit/>
          </a:bodyPr>
          <a:lstStyle/>
          <a:p>
            <a:r>
              <a:rPr lang="en-AU"/>
              <a:t>Add broad warning area</a:t>
            </a:r>
          </a:p>
          <a:p>
            <a:pPr marL="285750" indent="-285750">
              <a:buFont typeface="Arial" panose="020B0604020202020204" pitchFamily="34" charset="0"/>
              <a:buChar char="•"/>
            </a:pPr>
            <a:r>
              <a:rPr lang="en-AU"/>
              <a:t>Detailed warning locations</a:t>
            </a:r>
          </a:p>
          <a:p>
            <a:pPr marL="285750" indent="-285750">
              <a:buFont typeface="Arial" panose="020B0604020202020204" pitchFamily="34" charset="0"/>
              <a:buChar char="•"/>
            </a:pPr>
            <a:r>
              <a:rPr lang="en-AU"/>
              <a:t>Detailed warning locations</a:t>
            </a:r>
          </a:p>
        </p:txBody>
      </p:sp>
      <p:sp>
        <p:nvSpPr>
          <p:cNvPr id="11" name="TextBox 10">
            <a:extLst>
              <a:ext uri="{FF2B5EF4-FFF2-40B4-BE49-F238E27FC236}">
                <a16:creationId xmlns:a16="http://schemas.microsoft.com/office/drawing/2014/main" id="{A72BE58F-732C-A8BD-24C0-7F4367FE5C54}"/>
              </a:ext>
            </a:extLst>
          </p:cNvPr>
          <p:cNvSpPr txBox="1"/>
          <p:nvPr/>
        </p:nvSpPr>
        <p:spPr>
          <a:xfrm>
            <a:off x="695324" y="1722577"/>
            <a:ext cx="2314576" cy="369332"/>
          </a:xfrm>
          <a:prstGeom prst="rect">
            <a:avLst/>
          </a:prstGeom>
          <a:noFill/>
        </p:spPr>
        <p:txBody>
          <a:bodyPr wrap="square" rtlCol="0">
            <a:spAutoFit/>
          </a:bodyPr>
          <a:lstStyle/>
          <a:p>
            <a:r>
              <a:rPr lang="en-AU" b="1"/>
              <a:t>WARNING ISSUED:</a:t>
            </a:r>
          </a:p>
        </p:txBody>
      </p:sp>
      <p:sp>
        <p:nvSpPr>
          <p:cNvPr id="13" name="TextBox 12">
            <a:extLst>
              <a:ext uri="{FF2B5EF4-FFF2-40B4-BE49-F238E27FC236}">
                <a16:creationId xmlns:a16="http://schemas.microsoft.com/office/drawing/2014/main" id="{31641B6E-BFAE-4941-18A0-2CA50B82CE9B}"/>
              </a:ext>
            </a:extLst>
          </p:cNvPr>
          <p:cNvSpPr txBox="1"/>
          <p:nvPr/>
        </p:nvSpPr>
        <p:spPr>
          <a:xfrm>
            <a:off x="3168711" y="1703527"/>
            <a:ext cx="3345105" cy="369332"/>
          </a:xfrm>
          <a:prstGeom prst="rect">
            <a:avLst/>
          </a:prstGeom>
          <a:noFill/>
        </p:spPr>
        <p:txBody>
          <a:bodyPr wrap="square" rtlCol="0">
            <a:spAutoFit/>
          </a:bodyPr>
          <a:lstStyle/>
          <a:p>
            <a:r>
              <a:rPr lang="en-AU"/>
              <a:t>Time you are issuing the warning</a:t>
            </a:r>
            <a:endParaRPr lang="en-AU" b="1"/>
          </a:p>
        </p:txBody>
      </p:sp>
      <p:sp>
        <p:nvSpPr>
          <p:cNvPr id="14" name="TextBox 13">
            <a:extLst>
              <a:ext uri="{FF2B5EF4-FFF2-40B4-BE49-F238E27FC236}">
                <a16:creationId xmlns:a16="http://schemas.microsoft.com/office/drawing/2014/main" id="{91018440-BD71-0DAF-08AD-4B5470E36C79}"/>
              </a:ext>
            </a:extLst>
          </p:cNvPr>
          <p:cNvSpPr txBox="1"/>
          <p:nvPr/>
        </p:nvSpPr>
        <p:spPr>
          <a:xfrm>
            <a:off x="697112" y="4296609"/>
            <a:ext cx="2553082" cy="369332"/>
          </a:xfrm>
          <a:prstGeom prst="rect">
            <a:avLst/>
          </a:prstGeom>
          <a:noFill/>
        </p:spPr>
        <p:txBody>
          <a:bodyPr wrap="square" rtlCol="0">
            <a:spAutoFit/>
          </a:bodyPr>
          <a:lstStyle/>
          <a:p>
            <a:r>
              <a:rPr lang="en-AU" b="1"/>
              <a:t>WHAT YOU NEED TO DO:</a:t>
            </a:r>
          </a:p>
        </p:txBody>
      </p:sp>
      <p:sp>
        <p:nvSpPr>
          <p:cNvPr id="15" name="TextBox 14">
            <a:extLst>
              <a:ext uri="{FF2B5EF4-FFF2-40B4-BE49-F238E27FC236}">
                <a16:creationId xmlns:a16="http://schemas.microsoft.com/office/drawing/2014/main" id="{665D9DB0-45FE-52B1-7B04-BD140276A25A}"/>
              </a:ext>
            </a:extLst>
          </p:cNvPr>
          <p:cNvSpPr txBox="1"/>
          <p:nvPr/>
        </p:nvSpPr>
        <p:spPr>
          <a:xfrm>
            <a:off x="3168713" y="4277559"/>
            <a:ext cx="5058372" cy="1477328"/>
          </a:xfrm>
          <a:prstGeom prst="rect">
            <a:avLst/>
          </a:prstGeom>
          <a:noFill/>
        </p:spPr>
        <p:txBody>
          <a:bodyPr wrap="square" rtlCol="0">
            <a:spAutoFit/>
          </a:bodyPr>
          <a:lstStyle/>
          <a:p>
            <a:pPr algn="l" rtl="0" fontAlgn="base"/>
            <a:r>
              <a:rPr lang="en-AU"/>
              <a:t>Inject from the warning the key actions you want people to take (e.g., </a:t>
            </a:r>
            <a:r>
              <a:rPr lang="en-AU" sz="1800" i="0">
                <a:solidFill>
                  <a:srgbClr val="000000"/>
                </a:solidFill>
                <a:effectLst/>
              </a:rPr>
              <a:t>LEAVE IMMEDIATELY. You are in danger. Get family, pets and your emergency kit and g</a:t>
            </a:r>
            <a:r>
              <a:rPr lang="en-AU" sz="1800" i="0">
                <a:effectLst/>
              </a:rPr>
              <a:t>o immediately to a safe place away from the storm surge.)</a:t>
            </a:r>
            <a:endParaRPr lang="en-AU" i="0">
              <a:solidFill>
                <a:srgbClr val="000000"/>
              </a:solidFill>
              <a:effectLst/>
            </a:endParaRPr>
          </a:p>
        </p:txBody>
      </p:sp>
    </p:spTree>
    <p:extLst>
      <p:ext uri="{BB962C8B-B14F-4D97-AF65-F5344CB8AC3E}">
        <p14:creationId xmlns:p14="http://schemas.microsoft.com/office/powerpoint/2010/main" val="2778108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045FE-010B-4E74-90A0-1966D7D86926}"/>
              </a:ext>
            </a:extLst>
          </p:cNvPr>
          <p:cNvSpPr>
            <a:spLocks noGrp="1"/>
          </p:cNvSpPr>
          <p:nvPr>
            <p:ph type="title"/>
          </p:nvPr>
        </p:nvSpPr>
        <p:spPr>
          <a:xfrm>
            <a:off x="838200" y="210499"/>
            <a:ext cx="10515600" cy="1023251"/>
          </a:xfrm>
        </p:spPr>
        <p:txBody>
          <a:bodyPr>
            <a:normAutofit/>
          </a:bodyPr>
          <a:lstStyle/>
          <a:p>
            <a:pPr algn="ctr"/>
            <a:r>
              <a:rPr lang="en-AU" sz="3200">
                <a:solidFill>
                  <a:schemeClr val="tx1"/>
                </a:solidFill>
              </a:rPr>
              <a:t>Australian Warning System Icons and Colours</a:t>
            </a:r>
          </a:p>
        </p:txBody>
      </p:sp>
      <p:sp>
        <p:nvSpPr>
          <p:cNvPr id="4" name="Rectangle 3">
            <a:extLst>
              <a:ext uri="{FF2B5EF4-FFF2-40B4-BE49-F238E27FC236}">
                <a16:creationId xmlns:a16="http://schemas.microsoft.com/office/drawing/2014/main" id="{A903A8F4-14AF-1449-ABB2-D012D9C8C62D}"/>
              </a:ext>
            </a:extLst>
          </p:cNvPr>
          <p:cNvSpPr/>
          <p:nvPr/>
        </p:nvSpPr>
        <p:spPr>
          <a:xfrm>
            <a:off x="0" y="5495731"/>
            <a:ext cx="6820678" cy="1362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0CC4AC8E-68E9-7B10-19EA-58D2BAB8FAFE}"/>
              </a:ext>
            </a:extLst>
          </p:cNvPr>
          <p:cNvPicPr>
            <a:picLocks noChangeAspect="1"/>
          </p:cNvPicPr>
          <p:nvPr/>
        </p:nvPicPr>
        <p:blipFill>
          <a:blip r:embed="rId3"/>
          <a:srcRect b="29768"/>
          <a:stretch>
            <a:fillRect/>
          </a:stretch>
        </p:blipFill>
        <p:spPr bwMode="auto">
          <a:xfrm>
            <a:off x="830112" y="2990885"/>
            <a:ext cx="8264761" cy="3511731"/>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53D01368-3115-35BE-9111-5929BD35A859}"/>
              </a:ext>
            </a:extLst>
          </p:cNvPr>
          <p:cNvSpPr/>
          <p:nvPr/>
        </p:nvSpPr>
        <p:spPr>
          <a:xfrm>
            <a:off x="9685421" y="5239753"/>
            <a:ext cx="1353553" cy="1618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E3391FE2-6638-D077-8DD4-F9A82BB106A6}"/>
              </a:ext>
            </a:extLst>
          </p:cNvPr>
          <p:cNvSpPr txBox="1"/>
          <p:nvPr/>
        </p:nvSpPr>
        <p:spPr>
          <a:xfrm>
            <a:off x="960741" y="1233750"/>
            <a:ext cx="9578809" cy="1754326"/>
          </a:xfrm>
          <a:prstGeom prst="rect">
            <a:avLst/>
          </a:prstGeom>
          <a:noFill/>
        </p:spPr>
        <p:txBody>
          <a:bodyPr wrap="square">
            <a:spAutoFit/>
          </a:bodyPr>
          <a:lstStyle/>
          <a:p>
            <a:r>
              <a:rPr lang="en-AU">
                <a:latin typeface="Arial" panose="020B0604020202020204" pitchFamily="34" charset="0"/>
                <a:cs typeface="Arial" panose="020B0604020202020204" pitchFamily="34" charset="0"/>
              </a:rPr>
              <a:t>The requirements of the Australian Warning System are nationally consistent:</a:t>
            </a:r>
          </a:p>
          <a:p>
            <a:endParaRPr lang="en-AU">
              <a:latin typeface="Arial" panose="020B0604020202020204" pitchFamily="34" charset="0"/>
              <a:cs typeface="Arial" panose="020B0604020202020204" pitchFamily="34" charset="0"/>
            </a:endParaRPr>
          </a:p>
          <a:p>
            <a:r>
              <a:rPr lang="en-AU">
                <a:latin typeface="Arial" panose="020B0604020202020204" pitchFamily="34" charset="0"/>
                <a:cs typeface="Arial" panose="020B0604020202020204" pitchFamily="34" charset="0"/>
              </a:rPr>
              <a:t>1. Calls to Action statements – the bold and capitalised words in each template headline. </a:t>
            </a:r>
          </a:p>
          <a:p>
            <a:r>
              <a:rPr lang="en-AU">
                <a:latin typeface="Arial" panose="020B0604020202020204" pitchFamily="34" charset="0"/>
                <a:cs typeface="Arial" panose="020B0604020202020204" pitchFamily="34" charset="0"/>
              </a:rPr>
              <a:t>2. Warning levels – Advice, Watch and Act, Emergency Warning.</a:t>
            </a:r>
          </a:p>
          <a:p>
            <a:r>
              <a:rPr lang="en-AU">
                <a:latin typeface="Arial" panose="020B0604020202020204" pitchFamily="34" charset="0"/>
                <a:cs typeface="Arial" panose="020B0604020202020204" pitchFamily="34" charset="0"/>
              </a:rPr>
              <a:t>3. Colours - Advice is yellow, Watch and Act is orange, and Emergency Warning is red.</a:t>
            </a:r>
          </a:p>
          <a:p>
            <a:r>
              <a:rPr lang="en-AU">
                <a:latin typeface="Arial" panose="020B0604020202020204" pitchFamily="34" charset="0"/>
                <a:cs typeface="Arial" panose="020B0604020202020204" pitchFamily="34" charset="0"/>
              </a:rPr>
              <a:t>4. Icons</a:t>
            </a:r>
          </a:p>
        </p:txBody>
      </p:sp>
    </p:spTree>
    <p:extLst>
      <p:ext uri="{BB962C8B-B14F-4D97-AF65-F5344CB8AC3E}">
        <p14:creationId xmlns:p14="http://schemas.microsoft.com/office/powerpoint/2010/main" val="222502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045FE-010B-4E74-90A0-1966D7D86926}"/>
              </a:ext>
            </a:extLst>
          </p:cNvPr>
          <p:cNvSpPr>
            <a:spLocks noGrp="1"/>
          </p:cNvSpPr>
          <p:nvPr>
            <p:ph type="title"/>
          </p:nvPr>
        </p:nvSpPr>
        <p:spPr>
          <a:xfrm>
            <a:off x="960741" y="496855"/>
            <a:ext cx="10515600" cy="703155"/>
          </a:xfrm>
        </p:spPr>
        <p:txBody>
          <a:bodyPr>
            <a:normAutofit/>
          </a:bodyPr>
          <a:lstStyle/>
          <a:p>
            <a:r>
              <a:rPr lang="en-AU" sz="4000">
                <a:solidFill>
                  <a:schemeClr val="tx1"/>
                </a:solidFill>
              </a:rPr>
              <a:t>Style Guide</a:t>
            </a:r>
          </a:p>
        </p:txBody>
      </p:sp>
      <p:sp>
        <p:nvSpPr>
          <p:cNvPr id="4" name="Rectangle 3">
            <a:extLst>
              <a:ext uri="{FF2B5EF4-FFF2-40B4-BE49-F238E27FC236}">
                <a16:creationId xmlns:a16="http://schemas.microsoft.com/office/drawing/2014/main" id="{A903A8F4-14AF-1449-ABB2-D012D9C8C62D}"/>
              </a:ext>
            </a:extLst>
          </p:cNvPr>
          <p:cNvSpPr/>
          <p:nvPr/>
        </p:nvSpPr>
        <p:spPr>
          <a:xfrm>
            <a:off x="0" y="5495731"/>
            <a:ext cx="6820678" cy="1362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6CADBFF9-6AD1-4E2C-85B8-4EBED0081E1A}"/>
              </a:ext>
            </a:extLst>
          </p:cNvPr>
          <p:cNvSpPr>
            <a:spLocks noGrp="1"/>
          </p:cNvSpPr>
          <p:nvPr>
            <p:ph idx="1"/>
          </p:nvPr>
        </p:nvSpPr>
        <p:spPr>
          <a:xfrm>
            <a:off x="616223" y="5071068"/>
            <a:ext cx="7495281" cy="1554015"/>
          </a:xfrm>
        </p:spPr>
        <p:txBody>
          <a:bodyPr>
            <a:normAutofit/>
          </a:bodyPr>
          <a:lstStyle/>
          <a:p>
            <a:pPr marL="342900" indent="-342900">
              <a:buAutoNum type="arabicPeriod"/>
            </a:pPr>
            <a:r>
              <a:rPr lang="en-AU" sz="1800">
                <a:solidFill>
                  <a:schemeClr val="tx1"/>
                </a:solidFill>
                <a:effectLst/>
                <a:ea typeface="Calibri" panose="020F0502020204030204" pitchFamily="34" charset="0"/>
              </a:rPr>
              <a:t>The triangular AWS hazard icon must be prominent on the social tile</a:t>
            </a:r>
          </a:p>
          <a:p>
            <a:pPr marL="342900" indent="-342900">
              <a:buAutoNum type="arabicPeriod"/>
            </a:pPr>
            <a:r>
              <a:rPr lang="en-AU" sz="1800">
                <a:solidFill>
                  <a:schemeClr val="tx1"/>
                </a:solidFill>
                <a:effectLst/>
                <a:ea typeface="Calibri" panose="020F0502020204030204" pitchFamily="34" charset="0"/>
              </a:rPr>
              <a:t>Issuing Agency logos must be secondary</a:t>
            </a:r>
          </a:p>
          <a:p>
            <a:pPr marL="342900" indent="-342900">
              <a:buAutoNum type="arabicPeriod"/>
            </a:pPr>
            <a:r>
              <a:rPr lang="en-AU" sz="1800">
                <a:solidFill>
                  <a:schemeClr val="tx1"/>
                </a:solidFill>
                <a:effectLst/>
                <a:ea typeface="Calibri" panose="020F0502020204030204" pitchFamily="34" charset="0"/>
              </a:rPr>
              <a:t>No other colours are to be used (i.e., a coloured background)</a:t>
            </a:r>
          </a:p>
          <a:p>
            <a:pPr marL="342900" indent="-342900">
              <a:buAutoNum type="arabicPeriod"/>
            </a:pPr>
            <a:r>
              <a:rPr lang="en-AU" sz="1800">
                <a:solidFill>
                  <a:schemeClr val="tx1"/>
                </a:solidFill>
                <a:effectLst/>
                <a:ea typeface="Calibri" panose="020F0502020204030204" pitchFamily="34" charset="0"/>
              </a:rPr>
              <a:t>Use the </a:t>
            </a:r>
            <a:r>
              <a:rPr lang="en-AU" sz="1800">
                <a:solidFill>
                  <a:schemeClr val="tx1"/>
                </a:solidFill>
                <a:ea typeface="Calibri" panose="020F0502020204030204" pitchFamily="34" charset="0"/>
              </a:rPr>
              <a:t>right icon for the hazard and warning level</a:t>
            </a:r>
            <a:endParaRPr lang="en-AU" sz="1800">
              <a:solidFill>
                <a:schemeClr val="tx1"/>
              </a:solidFill>
              <a:effectLst/>
              <a:ea typeface="Calibri" panose="020F0502020204030204" pitchFamily="34" charset="0"/>
            </a:endParaRPr>
          </a:p>
        </p:txBody>
      </p:sp>
      <p:pic>
        <p:nvPicPr>
          <p:cNvPr id="7" name="Picture 6">
            <a:extLst>
              <a:ext uri="{FF2B5EF4-FFF2-40B4-BE49-F238E27FC236}">
                <a16:creationId xmlns:a16="http://schemas.microsoft.com/office/drawing/2014/main" id="{16EFCEB3-17B6-EE8D-099E-51036B543E35}"/>
              </a:ext>
            </a:extLst>
          </p:cNvPr>
          <p:cNvPicPr>
            <a:picLocks noChangeAspect="1"/>
          </p:cNvPicPr>
          <p:nvPr/>
        </p:nvPicPr>
        <p:blipFill rotWithShape="1">
          <a:blip r:embed="rId3"/>
          <a:srcRect b="7160"/>
          <a:stretch/>
        </p:blipFill>
        <p:spPr>
          <a:xfrm>
            <a:off x="49128" y="1334998"/>
            <a:ext cx="3739243" cy="2905313"/>
          </a:xfrm>
          <a:prstGeom prst="rect">
            <a:avLst/>
          </a:prstGeom>
        </p:spPr>
      </p:pic>
      <p:pic>
        <p:nvPicPr>
          <p:cNvPr id="9" name="Picture 8">
            <a:extLst>
              <a:ext uri="{FF2B5EF4-FFF2-40B4-BE49-F238E27FC236}">
                <a16:creationId xmlns:a16="http://schemas.microsoft.com/office/drawing/2014/main" id="{9A8EB1F1-677A-385B-DD41-85908079D531}"/>
              </a:ext>
            </a:extLst>
          </p:cNvPr>
          <p:cNvPicPr>
            <a:picLocks noChangeAspect="1"/>
          </p:cNvPicPr>
          <p:nvPr/>
        </p:nvPicPr>
        <p:blipFill>
          <a:blip r:embed="rId4"/>
          <a:stretch>
            <a:fillRect/>
          </a:stretch>
        </p:blipFill>
        <p:spPr>
          <a:xfrm>
            <a:off x="3788371" y="1334998"/>
            <a:ext cx="4323133" cy="3054227"/>
          </a:xfrm>
          <a:prstGeom prst="rect">
            <a:avLst/>
          </a:prstGeom>
        </p:spPr>
      </p:pic>
      <p:pic>
        <p:nvPicPr>
          <p:cNvPr id="11" name="Picture 10">
            <a:extLst>
              <a:ext uri="{FF2B5EF4-FFF2-40B4-BE49-F238E27FC236}">
                <a16:creationId xmlns:a16="http://schemas.microsoft.com/office/drawing/2014/main" id="{AA4C56CE-E30A-F534-38CA-F4077FF41E3A}"/>
              </a:ext>
            </a:extLst>
          </p:cNvPr>
          <p:cNvPicPr>
            <a:picLocks noChangeAspect="1"/>
          </p:cNvPicPr>
          <p:nvPr/>
        </p:nvPicPr>
        <p:blipFill>
          <a:blip r:embed="rId5"/>
          <a:stretch>
            <a:fillRect/>
          </a:stretch>
        </p:blipFill>
        <p:spPr>
          <a:xfrm>
            <a:off x="8111504" y="1334998"/>
            <a:ext cx="4080496" cy="2905313"/>
          </a:xfrm>
          <a:prstGeom prst="rect">
            <a:avLst/>
          </a:prstGeom>
        </p:spPr>
      </p:pic>
      <p:pic>
        <p:nvPicPr>
          <p:cNvPr id="13" name="Graphic 12" descr="Checkmark with solid fill">
            <a:extLst>
              <a:ext uri="{FF2B5EF4-FFF2-40B4-BE49-F238E27FC236}">
                <a16:creationId xmlns:a16="http://schemas.microsoft.com/office/drawing/2014/main" id="{3EE9FD65-2162-5008-C6A1-EF967DDA288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17203" y="4084476"/>
            <a:ext cx="914400" cy="914400"/>
          </a:xfrm>
          <a:prstGeom prst="rect">
            <a:avLst/>
          </a:prstGeom>
        </p:spPr>
      </p:pic>
      <p:pic>
        <p:nvPicPr>
          <p:cNvPr id="14" name="Graphic 13" descr="Checkmark with solid fill">
            <a:extLst>
              <a:ext uri="{FF2B5EF4-FFF2-40B4-BE49-F238E27FC236}">
                <a16:creationId xmlns:a16="http://schemas.microsoft.com/office/drawing/2014/main" id="{E3F96B0F-95EA-284A-DD57-FB250954FBD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61341" y="4166716"/>
            <a:ext cx="914400" cy="914400"/>
          </a:xfrm>
          <a:prstGeom prst="rect">
            <a:avLst/>
          </a:prstGeom>
        </p:spPr>
      </p:pic>
      <p:pic>
        <p:nvPicPr>
          <p:cNvPr id="16" name="Graphic 15" descr="Close with solid fill">
            <a:extLst>
              <a:ext uri="{FF2B5EF4-FFF2-40B4-BE49-F238E27FC236}">
                <a16:creationId xmlns:a16="http://schemas.microsoft.com/office/drawing/2014/main" id="{BEF5D053-5B8D-D404-E312-90905CAB13D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914128" y="4200119"/>
            <a:ext cx="914400" cy="914400"/>
          </a:xfrm>
          <a:prstGeom prst="rect">
            <a:avLst/>
          </a:prstGeom>
        </p:spPr>
      </p:pic>
      <p:sp>
        <p:nvSpPr>
          <p:cNvPr id="17" name="Rectangle 16">
            <a:extLst>
              <a:ext uri="{FF2B5EF4-FFF2-40B4-BE49-F238E27FC236}">
                <a16:creationId xmlns:a16="http://schemas.microsoft.com/office/drawing/2014/main" id="{4839F1E8-F905-145E-B611-B2EE44BB6275}"/>
              </a:ext>
            </a:extLst>
          </p:cNvPr>
          <p:cNvSpPr/>
          <p:nvPr/>
        </p:nvSpPr>
        <p:spPr>
          <a:xfrm>
            <a:off x="3100251" y="4075611"/>
            <a:ext cx="539932" cy="4246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7B19BBB6-7813-22BA-86C7-2A74D1AE1443}"/>
              </a:ext>
            </a:extLst>
          </p:cNvPr>
          <p:cNvSpPr/>
          <p:nvPr/>
        </p:nvSpPr>
        <p:spPr>
          <a:xfrm>
            <a:off x="9694552" y="5239753"/>
            <a:ext cx="1353553" cy="1618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67149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306FB-A3FE-1838-21D0-A4A1DCE8EAA5}"/>
              </a:ext>
            </a:extLst>
          </p:cNvPr>
          <p:cNvSpPr>
            <a:spLocks noGrp="1"/>
          </p:cNvSpPr>
          <p:nvPr>
            <p:ph type="title"/>
          </p:nvPr>
        </p:nvSpPr>
        <p:spPr>
          <a:xfrm>
            <a:off x="847531" y="335286"/>
            <a:ext cx="10515600" cy="779411"/>
          </a:xfrm>
        </p:spPr>
        <p:txBody>
          <a:bodyPr>
            <a:normAutofit/>
          </a:bodyPr>
          <a:lstStyle/>
          <a:p>
            <a:pPr algn="ctr"/>
            <a:r>
              <a:rPr lang="en-AU"/>
              <a:t>How to use these Social Tile Templates</a:t>
            </a:r>
          </a:p>
        </p:txBody>
      </p:sp>
      <p:sp>
        <p:nvSpPr>
          <p:cNvPr id="3" name="Content Placeholder 2">
            <a:extLst>
              <a:ext uri="{FF2B5EF4-FFF2-40B4-BE49-F238E27FC236}">
                <a16:creationId xmlns:a16="http://schemas.microsoft.com/office/drawing/2014/main" id="{8BF1FCCE-D1B5-8607-208E-A3F2466F9320}"/>
              </a:ext>
            </a:extLst>
          </p:cNvPr>
          <p:cNvSpPr>
            <a:spLocks noGrp="1"/>
          </p:cNvSpPr>
          <p:nvPr>
            <p:ph idx="1"/>
          </p:nvPr>
        </p:nvSpPr>
        <p:spPr>
          <a:xfrm>
            <a:off x="847531" y="1341121"/>
            <a:ext cx="11009524" cy="4309666"/>
          </a:xfrm>
        </p:spPr>
        <p:txBody>
          <a:bodyPr>
            <a:normAutofit/>
          </a:bodyPr>
          <a:lstStyle/>
          <a:p>
            <a:pPr marL="514350" indent="-514350">
              <a:buFont typeface="+mj-lt"/>
              <a:buAutoNum type="arabicPeriod"/>
            </a:pPr>
            <a:r>
              <a:rPr lang="en-AU" sz="2200"/>
              <a:t>Save a copy of this PowerPoint in your local system – a secure place that people who will be issuing warnings can all access. This will be your master document.</a:t>
            </a:r>
          </a:p>
          <a:p>
            <a:pPr marL="514350" indent="-514350">
              <a:buFont typeface="+mj-lt"/>
              <a:buAutoNum type="arabicPeriod"/>
            </a:pPr>
            <a:r>
              <a:rPr lang="en-AU" sz="2200"/>
              <a:t>Fill in your ‘Call to Action Statement’ in BOLD and CAPS</a:t>
            </a:r>
          </a:p>
          <a:p>
            <a:pPr marL="514350" indent="-514350">
              <a:buFont typeface="+mj-lt"/>
              <a:buAutoNum type="arabicPeriod"/>
            </a:pPr>
            <a:r>
              <a:rPr lang="en-AU" sz="2200"/>
              <a:t>Fill in your ‘Warning issued’ date and time</a:t>
            </a:r>
          </a:p>
          <a:p>
            <a:pPr marL="514350" indent="-514350">
              <a:buFont typeface="+mj-lt"/>
              <a:buAutoNum type="arabicPeriod"/>
            </a:pPr>
            <a:r>
              <a:rPr lang="en-AU" sz="2200"/>
              <a:t>Fill in your ‘Warning area’</a:t>
            </a:r>
          </a:p>
          <a:p>
            <a:pPr marL="514350" indent="-514350">
              <a:buFont typeface="+mj-lt"/>
              <a:buAutoNum type="arabicPeriod"/>
            </a:pPr>
            <a:r>
              <a:rPr lang="en-AU" sz="2200"/>
              <a:t>Fill in your ‘what you need to do’ information, this is the action for the community</a:t>
            </a:r>
          </a:p>
          <a:p>
            <a:pPr marL="514350" indent="-514350">
              <a:buFont typeface="+mj-lt"/>
              <a:buAutoNum type="arabicPeriod"/>
            </a:pPr>
            <a:r>
              <a:rPr lang="en-AU" sz="2200"/>
              <a:t>Use your snipping tool to ‘snip’ and save the finished social tile.</a:t>
            </a:r>
          </a:p>
          <a:p>
            <a:pPr marL="514350" indent="-514350">
              <a:buFont typeface="+mj-lt"/>
              <a:buAutoNum type="arabicPeriod"/>
            </a:pPr>
            <a:r>
              <a:rPr lang="en-AU" sz="2200"/>
              <a:t>Save it to your local system as a PNG or JPEG file, naming it in such a way that it can be quickly and easily found, and import to your platforms.</a:t>
            </a:r>
          </a:p>
          <a:p>
            <a:endParaRPr lang="en-AU"/>
          </a:p>
        </p:txBody>
      </p:sp>
      <p:sp>
        <p:nvSpPr>
          <p:cNvPr id="4" name="Rectangle 3">
            <a:extLst>
              <a:ext uri="{FF2B5EF4-FFF2-40B4-BE49-F238E27FC236}">
                <a16:creationId xmlns:a16="http://schemas.microsoft.com/office/drawing/2014/main" id="{80524140-A490-3A65-DDA4-48E13A1E3AEB}"/>
              </a:ext>
            </a:extLst>
          </p:cNvPr>
          <p:cNvSpPr/>
          <p:nvPr/>
        </p:nvSpPr>
        <p:spPr>
          <a:xfrm>
            <a:off x="0" y="5495731"/>
            <a:ext cx="6820678" cy="1362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351D4227-093B-47CB-4FA3-8F7A0776CE76}"/>
              </a:ext>
            </a:extLst>
          </p:cNvPr>
          <p:cNvSpPr/>
          <p:nvPr/>
        </p:nvSpPr>
        <p:spPr>
          <a:xfrm>
            <a:off x="9685421" y="5239753"/>
            <a:ext cx="1353553" cy="1618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08799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1129EFC-0539-5140-7B40-892E9E8B71F5}"/>
              </a:ext>
            </a:extLst>
          </p:cNvPr>
          <p:cNvPicPr>
            <a:picLocks noChangeAspect="1"/>
          </p:cNvPicPr>
          <p:nvPr/>
        </p:nvPicPr>
        <p:blipFill>
          <a:blip r:embed="rId2"/>
          <a:stretch>
            <a:fillRect/>
          </a:stretch>
        </p:blipFill>
        <p:spPr>
          <a:xfrm>
            <a:off x="695325" y="398958"/>
            <a:ext cx="7531759" cy="1249426"/>
          </a:xfrm>
          <a:prstGeom prst="rect">
            <a:avLst/>
          </a:prstGeom>
        </p:spPr>
      </p:pic>
      <p:pic>
        <p:nvPicPr>
          <p:cNvPr id="9" name="Picture 8" descr="A yellow triangle with a black cloud and lightning in the middle&#10;&#10;Description automatically generated">
            <a:extLst>
              <a:ext uri="{FF2B5EF4-FFF2-40B4-BE49-F238E27FC236}">
                <a16:creationId xmlns:a16="http://schemas.microsoft.com/office/drawing/2014/main" id="{1CA706A1-3EE0-8EBF-E9CB-CAE65D6F9E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7022" y="449946"/>
            <a:ext cx="1918105" cy="1821727"/>
          </a:xfrm>
          <a:prstGeom prst="rect">
            <a:avLst/>
          </a:prstGeom>
        </p:spPr>
      </p:pic>
      <p:sp>
        <p:nvSpPr>
          <p:cNvPr id="2" name="Rectangle 1">
            <a:extLst>
              <a:ext uri="{FF2B5EF4-FFF2-40B4-BE49-F238E27FC236}">
                <a16:creationId xmlns:a16="http://schemas.microsoft.com/office/drawing/2014/main" id="{8B5DC1DE-50E6-7E67-C132-C2804E3F408A}"/>
              </a:ext>
            </a:extLst>
          </p:cNvPr>
          <p:cNvSpPr/>
          <p:nvPr/>
        </p:nvSpPr>
        <p:spPr>
          <a:xfrm>
            <a:off x="0" y="5495731"/>
            <a:ext cx="12070080" cy="1362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BA8F4F13-7347-D3E7-829A-B394201C8EB0}"/>
              </a:ext>
            </a:extLst>
          </p:cNvPr>
          <p:cNvSpPr txBox="1"/>
          <p:nvPr/>
        </p:nvSpPr>
        <p:spPr>
          <a:xfrm>
            <a:off x="849235" y="1070066"/>
            <a:ext cx="5664581" cy="492443"/>
          </a:xfrm>
          <a:prstGeom prst="rect">
            <a:avLst/>
          </a:prstGeom>
          <a:noFill/>
        </p:spPr>
        <p:txBody>
          <a:bodyPr wrap="square" rtlCol="0">
            <a:spAutoFit/>
          </a:bodyPr>
          <a:lstStyle/>
          <a:p>
            <a:r>
              <a:rPr lang="en-AU" sz="2600"/>
              <a:t>Advice -  Severe Weather</a:t>
            </a:r>
          </a:p>
        </p:txBody>
      </p:sp>
      <p:sp>
        <p:nvSpPr>
          <p:cNvPr id="4" name="TextBox 3">
            <a:extLst>
              <a:ext uri="{FF2B5EF4-FFF2-40B4-BE49-F238E27FC236}">
                <a16:creationId xmlns:a16="http://schemas.microsoft.com/office/drawing/2014/main" id="{04CA60B5-5791-7571-325B-A2402537BFCA}"/>
              </a:ext>
            </a:extLst>
          </p:cNvPr>
          <p:cNvSpPr txBox="1"/>
          <p:nvPr/>
        </p:nvSpPr>
        <p:spPr>
          <a:xfrm>
            <a:off x="849235" y="449946"/>
            <a:ext cx="6804192" cy="677108"/>
          </a:xfrm>
          <a:prstGeom prst="rect">
            <a:avLst/>
          </a:prstGeom>
          <a:noFill/>
        </p:spPr>
        <p:txBody>
          <a:bodyPr wrap="square" rtlCol="0">
            <a:spAutoFit/>
          </a:bodyPr>
          <a:lstStyle/>
          <a:p>
            <a:r>
              <a:rPr lang="en-AU" sz="3800" b="1"/>
              <a:t>CALL TO ACTION STATEMENT</a:t>
            </a:r>
          </a:p>
        </p:txBody>
      </p:sp>
      <p:sp>
        <p:nvSpPr>
          <p:cNvPr id="5" name="TextBox 4">
            <a:extLst>
              <a:ext uri="{FF2B5EF4-FFF2-40B4-BE49-F238E27FC236}">
                <a16:creationId xmlns:a16="http://schemas.microsoft.com/office/drawing/2014/main" id="{395ABBE5-4856-75AA-8009-EDE7C20180D5}"/>
              </a:ext>
            </a:extLst>
          </p:cNvPr>
          <p:cNvSpPr txBox="1"/>
          <p:nvPr/>
        </p:nvSpPr>
        <p:spPr>
          <a:xfrm>
            <a:off x="695324" y="2410180"/>
            <a:ext cx="2314576" cy="369332"/>
          </a:xfrm>
          <a:prstGeom prst="rect">
            <a:avLst/>
          </a:prstGeom>
          <a:noFill/>
        </p:spPr>
        <p:txBody>
          <a:bodyPr wrap="square" rtlCol="0">
            <a:spAutoFit/>
          </a:bodyPr>
          <a:lstStyle/>
          <a:p>
            <a:r>
              <a:rPr lang="en-AU" b="1"/>
              <a:t>WARNING AREA:</a:t>
            </a:r>
          </a:p>
        </p:txBody>
      </p:sp>
      <p:sp>
        <p:nvSpPr>
          <p:cNvPr id="17" name="TextBox 16">
            <a:extLst>
              <a:ext uri="{FF2B5EF4-FFF2-40B4-BE49-F238E27FC236}">
                <a16:creationId xmlns:a16="http://schemas.microsoft.com/office/drawing/2014/main" id="{2F995B60-7EB1-DFDA-9480-C5C18D32B00C}"/>
              </a:ext>
            </a:extLst>
          </p:cNvPr>
          <p:cNvSpPr txBox="1"/>
          <p:nvPr/>
        </p:nvSpPr>
        <p:spPr>
          <a:xfrm>
            <a:off x="3168711" y="2400655"/>
            <a:ext cx="5058373" cy="923330"/>
          </a:xfrm>
          <a:prstGeom prst="rect">
            <a:avLst/>
          </a:prstGeom>
          <a:noFill/>
        </p:spPr>
        <p:txBody>
          <a:bodyPr wrap="square" rtlCol="0">
            <a:spAutoFit/>
          </a:bodyPr>
          <a:lstStyle/>
          <a:p>
            <a:r>
              <a:rPr lang="en-AU"/>
              <a:t>Add broad warning area</a:t>
            </a:r>
          </a:p>
          <a:p>
            <a:pPr marL="285750" indent="-285750">
              <a:buFont typeface="Arial" panose="020B0604020202020204" pitchFamily="34" charset="0"/>
              <a:buChar char="•"/>
            </a:pPr>
            <a:r>
              <a:rPr lang="en-AU"/>
              <a:t>Detailed warning locations</a:t>
            </a:r>
          </a:p>
          <a:p>
            <a:pPr marL="285750" indent="-285750">
              <a:buFont typeface="Arial" panose="020B0604020202020204" pitchFamily="34" charset="0"/>
              <a:buChar char="•"/>
            </a:pPr>
            <a:r>
              <a:rPr lang="en-AU"/>
              <a:t>Detailed warning locations</a:t>
            </a:r>
          </a:p>
        </p:txBody>
      </p:sp>
      <p:sp>
        <p:nvSpPr>
          <p:cNvPr id="21" name="TextBox 20">
            <a:extLst>
              <a:ext uri="{FF2B5EF4-FFF2-40B4-BE49-F238E27FC236}">
                <a16:creationId xmlns:a16="http://schemas.microsoft.com/office/drawing/2014/main" id="{924F8531-99D8-7217-9408-F3FD07E25BBF}"/>
              </a:ext>
            </a:extLst>
          </p:cNvPr>
          <p:cNvSpPr txBox="1"/>
          <p:nvPr/>
        </p:nvSpPr>
        <p:spPr>
          <a:xfrm>
            <a:off x="695324" y="1722577"/>
            <a:ext cx="2314576" cy="369332"/>
          </a:xfrm>
          <a:prstGeom prst="rect">
            <a:avLst/>
          </a:prstGeom>
          <a:noFill/>
        </p:spPr>
        <p:txBody>
          <a:bodyPr wrap="square" rtlCol="0">
            <a:spAutoFit/>
          </a:bodyPr>
          <a:lstStyle/>
          <a:p>
            <a:r>
              <a:rPr lang="en-AU" b="1"/>
              <a:t>WARNING ISSUED:</a:t>
            </a:r>
          </a:p>
        </p:txBody>
      </p:sp>
      <p:sp>
        <p:nvSpPr>
          <p:cNvPr id="22" name="TextBox 21">
            <a:extLst>
              <a:ext uri="{FF2B5EF4-FFF2-40B4-BE49-F238E27FC236}">
                <a16:creationId xmlns:a16="http://schemas.microsoft.com/office/drawing/2014/main" id="{F90E23AE-A835-E42C-D81B-87D7BAAB548C}"/>
              </a:ext>
            </a:extLst>
          </p:cNvPr>
          <p:cNvSpPr txBox="1"/>
          <p:nvPr/>
        </p:nvSpPr>
        <p:spPr>
          <a:xfrm>
            <a:off x="3168711" y="1703527"/>
            <a:ext cx="3345105" cy="369332"/>
          </a:xfrm>
          <a:prstGeom prst="rect">
            <a:avLst/>
          </a:prstGeom>
          <a:noFill/>
        </p:spPr>
        <p:txBody>
          <a:bodyPr wrap="square" rtlCol="0">
            <a:spAutoFit/>
          </a:bodyPr>
          <a:lstStyle/>
          <a:p>
            <a:r>
              <a:rPr lang="en-AU"/>
              <a:t>Time you are issuing the warning</a:t>
            </a:r>
            <a:endParaRPr lang="en-AU" b="1"/>
          </a:p>
        </p:txBody>
      </p:sp>
      <p:sp>
        <p:nvSpPr>
          <p:cNvPr id="27" name="TextBox 26">
            <a:extLst>
              <a:ext uri="{FF2B5EF4-FFF2-40B4-BE49-F238E27FC236}">
                <a16:creationId xmlns:a16="http://schemas.microsoft.com/office/drawing/2014/main" id="{7AF9B9F4-4685-4D40-AE4D-F9C01142BE17}"/>
              </a:ext>
            </a:extLst>
          </p:cNvPr>
          <p:cNvSpPr txBox="1"/>
          <p:nvPr/>
        </p:nvSpPr>
        <p:spPr>
          <a:xfrm>
            <a:off x="697112" y="4296609"/>
            <a:ext cx="2553082" cy="369332"/>
          </a:xfrm>
          <a:prstGeom prst="rect">
            <a:avLst/>
          </a:prstGeom>
          <a:noFill/>
        </p:spPr>
        <p:txBody>
          <a:bodyPr wrap="square" rtlCol="0">
            <a:spAutoFit/>
          </a:bodyPr>
          <a:lstStyle/>
          <a:p>
            <a:r>
              <a:rPr lang="en-AU" b="1"/>
              <a:t>WHAT YOU NEED TO DO:</a:t>
            </a:r>
          </a:p>
        </p:txBody>
      </p:sp>
      <p:sp>
        <p:nvSpPr>
          <p:cNvPr id="28" name="TextBox 27">
            <a:extLst>
              <a:ext uri="{FF2B5EF4-FFF2-40B4-BE49-F238E27FC236}">
                <a16:creationId xmlns:a16="http://schemas.microsoft.com/office/drawing/2014/main" id="{50F10770-755E-5B3D-8D28-0904A38EDAE0}"/>
              </a:ext>
            </a:extLst>
          </p:cNvPr>
          <p:cNvSpPr txBox="1"/>
          <p:nvPr/>
        </p:nvSpPr>
        <p:spPr>
          <a:xfrm>
            <a:off x="3168713" y="4277559"/>
            <a:ext cx="5058372" cy="1477328"/>
          </a:xfrm>
          <a:prstGeom prst="rect">
            <a:avLst/>
          </a:prstGeom>
          <a:noFill/>
        </p:spPr>
        <p:txBody>
          <a:bodyPr wrap="square" rtlCol="0">
            <a:spAutoFit/>
          </a:bodyPr>
          <a:lstStyle/>
          <a:p>
            <a:pPr rtl="0" fontAlgn="base"/>
            <a:r>
              <a:rPr lang="en-AU"/>
              <a:t>Inject from the warning the key actions you want people to take (e.g., PREPARE NOW because conditions could become dangerous. Get your home ready. Keep asthma medication close by because storms and wind can trigger attacks.)</a:t>
            </a:r>
          </a:p>
        </p:txBody>
      </p:sp>
      <p:sp>
        <p:nvSpPr>
          <p:cNvPr id="29" name="Rectangle 28">
            <a:extLst>
              <a:ext uri="{FF2B5EF4-FFF2-40B4-BE49-F238E27FC236}">
                <a16:creationId xmlns:a16="http://schemas.microsoft.com/office/drawing/2014/main" id="{8843A539-A64F-2AC3-30B7-96EAE0C54804}"/>
              </a:ext>
            </a:extLst>
          </p:cNvPr>
          <p:cNvSpPr/>
          <p:nvPr/>
        </p:nvSpPr>
        <p:spPr>
          <a:xfrm>
            <a:off x="695325" y="398958"/>
            <a:ext cx="7531759" cy="6135192"/>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1AB45A3F-E824-6EBE-9278-0EDC87D04503}"/>
              </a:ext>
            </a:extLst>
          </p:cNvPr>
          <p:cNvSpPr txBox="1"/>
          <p:nvPr/>
        </p:nvSpPr>
        <p:spPr>
          <a:xfrm>
            <a:off x="8486775" y="1713741"/>
            <a:ext cx="3457575" cy="2031325"/>
          </a:xfrm>
          <a:prstGeom prst="rect">
            <a:avLst/>
          </a:prstGeom>
          <a:noFill/>
        </p:spPr>
        <p:txBody>
          <a:bodyPr wrap="square" rtlCol="0">
            <a:spAutoFit/>
          </a:bodyPr>
          <a:lstStyle/>
          <a:p>
            <a:r>
              <a:rPr lang="en-AU"/>
              <a:t>Use the text boxes on the left to add your information.</a:t>
            </a:r>
          </a:p>
          <a:p>
            <a:r>
              <a:rPr lang="en-AU"/>
              <a:t> </a:t>
            </a:r>
          </a:p>
          <a:p>
            <a:r>
              <a:rPr lang="en-AU"/>
              <a:t>- CALL TO ACTION STATEMENT</a:t>
            </a:r>
          </a:p>
          <a:p>
            <a:r>
              <a:rPr lang="en-AU"/>
              <a:t>- Warning issued</a:t>
            </a:r>
          </a:p>
          <a:p>
            <a:r>
              <a:rPr lang="en-AU"/>
              <a:t>- Warning area</a:t>
            </a:r>
          </a:p>
          <a:p>
            <a:r>
              <a:rPr lang="en-AU"/>
              <a:t>- What you need to do</a:t>
            </a:r>
          </a:p>
        </p:txBody>
      </p:sp>
      <p:sp>
        <p:nvSpPr>
          <p:cNvPr id="6" name="Title 1">
            <a:extLst>
              <a:ext uri="{FF2B5EF4-FFF2-40B4-BE49-F238E27FC236}">
                <a16:creationId xmlns:a16="http://schemas.microsoft.com/office/drawing/2014/main" id="{C2466522-5654-0857-9883-DD7D946A1256}"/>
              </a:ext>
            </a:extLst>
          </p:cNvPr>
          <p:cNvSpPr txBox="1">
            <a:spLocks/>
          </p:cNvSpPr>
          <p:nvPr/>
        </p:nvSpPr>
        <p:spPr>
          <a:xfrm>
            <a:off x="8227084" y="425713"/>
            <a:ext cx="4001625" cy="1362269"/>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a:lstStyle>
          <a:p>
            <a:pPr algn="ctr"/>
            <a:r>
              <a:rPr lang="en-AU" sz="4000" b="1"/>
              <a:t>Severe Weather</a:t>
            </a:r>
            <a:endParaRPr lang="en-AU" sz="4000"/>
          </a:p>
          <a:p>
            <a:pPr algn="ctr"/>
            <a:r>
              <a:rPr lang="en-AU" sz="4000"/>
              <a:t>warning </a:t>
            </a:r>
          </a:p>
          <a:p>
            <a:pPr algn="ctr"/>
            <a:r>
              <a:rPr lang="en-AU" sz="4000"/>
              <a:t>social tile templates</a:t>
            </a:r>
          </a:p>
        </p:txBody>
      </p:sp>
    </p:spTree>
    <p:extLst>
      <p:ext uri="{BB962C8B-B14F-4D97-AF65-F5344CB8AC3E}">
        <p14:creationId xmlns:p14="http://schemas.microsoft.com/office/powerpoint/2010/main" val="2566959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418447-9B1D-0AD6-749A-761E6DFC9B9C}"/>
              </a:ext>
            </a:extLst>
          </p:cNvPr>
          <p:cNvPicPr>
            <a:picLocks noChangeAspect="1"/>
          </p:cNvPicPr>
          <p:nvPr/>
        </p:nvPicPr>
        <p:blipFill>
          <a:blip r:embed="rId2"/>
          <a:stretch>
            <a:fillRect/>
          </a:stretch>
        </p:blipFill>
        <p:spPr>
          <a:xfrm>
            <a:off x="695324" y="398958"/>
            <a:ext cx="7531759" cy="1249426"/>
          </a:xfrm>
          <a:prstGeom prst="rect">
            <a:avLst/>
          </a:prstGeom>
        </p:spPr>
      </p:pic>
      <p:pic>
        <p:nvPicPr>
          <p:cNvPr id="9" name="Picture 8" descr="A triangle with a black cloud and lightning in it&#10;&#10;Description automatically generated">
            <a:extLst>
              <a:ext uri="{FF2B5EF4-FFF2-40B4-BE49-F238E27FC236}">
                <a16:creationId xmlns:a16="http://schemas.microsoft.com/office/drawing/2014/main" id="{1E99632F-FD45-E662-17F1-F970A13F0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0553" y="506023"/>
            <a:ext cx="1856684" cy="1763393"/>
          </a:xfrm>
          <a:prstGeom prst="rect">
            <a:avLst/>
          </a:prstGeom>
        </p:spPr>
      </p:pic>
      <p:sp>
        <p:nvSpPr>
          <p:cNvPr id="2" name="Rectangle 1">
            <a:extLst>
              <a:ext uri="{FF2B5EF4-FFF2-40B4-BE49-F238E27FC236}">
                <a16:creationId xmlns:a16="http://schemas.microsoft.com/office/drawing/2014/main" id="{8B5DC1DE-50E6-7E67-C132-C2804E3F408A}"/>
              </a:ext>
            </a:extLst>
          </p:cNvPr>
          <p:cNvSpPr/>
          <p:nvPr/>
        </p:nvSpPr>
        <p:spPr>
          <a:xfrm>
            <a:off x="0" y="5495731"/>
            <a:ext cx="12070080" cy="1362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BA8F4F13-7347-D3E7-829A-B394201C8EB0}"/>
              </a:ext>
            </a:extLst>
          </p:cNvPr>
          <p:cNvSpPr txBox="1"/>
          <p:nvPr/>
        </p:nvSpPr>
        <p:spPr>
          <a:xfrm>
            <a:off x="849235" y="1070066"/>
            <a:ext cx="5631952" cy="492443"/>
          </a:xfrm>
          <a:prstGeom prst="rect">
            <a:avLst/>
          </a:prstGeom>
          <a:noFill/>
        </p:spPr>
        <p:txBody>
          <a:bodyPr wrap="square" rtlCol="0">
            <a:spAutoFit/>
          </a:bodyPr>
          <a:lstStyle/>
          <a:p>
            <a:r>
              <a:rPr lang="en-AU" sz="2600"/>
              <a:t>Watch and Act -  Severe Weather</a:t>
            </a:r>
          </a:p>
        </p:txBody>
      </p:sp>
      <p:sp>
        <p:nvSpPr>
          <p:cNvPr id="4" name="TextBox 3">
            <a:extLst>
              <a:ext uri="{FF2B5EF4-FFF2-40B4-BE49-F238E27FC236}">
                <a16:creationId xmlns:a16="http://schemas.microsoft.com/office/drawing/2014/main" id="{04CA60B5-5791-7571-325B-A2402537BFCA}"/>
              </a:ext>
            </a:extLst>
          </p:cNvPr>
          <p:cNvSpPr txBox="1"/>
          <p:nvPr/>
        </p:nvSpPr>
        <p:spPr>
          <a:xfrm>
            <a:off x="849235" y="449946"/>
            <a:ext cx="6804192" cy="677108"/>
          </a:xfrm>
          <a:prstGeom prst="rect">
            <a:avLst/>
          </a:prstGeom>
          <a:noFill/>
        </p:spPr>
        <p:txBody>
          <a:bodyPr wrap="square" rtlCol="0">
            <a:spAutoFit/>
          </a:bodyPr>
          <a:lstStyle/>
          <a:p>
            <a:r>
              <a:rPr lang="en-AU" sz="3800" b="1"/>
              <a:t>CALL TO ACTION STATEMENT</a:t>
            </a:r>
          </a:p>
        </p:txBody>
      </p:sp>
      <p:sp>
        <p:nvSpPr>
          <p:cNvPr id="29" name="Rectangle 28">
            <a:extLst>
              <a:ext uri="{FF2B5EF4-FFF2-40B4-BE49-F238E27FC236}">
                <a16:creationId xmlns:a16="http://schemas.microsoft.com/office/drawing/2014/main" id="{8843A539-A64F-2AC3-30B7-96EAE0C54804}"/>
              </a:ext>
            </a:extLst>
          </p:cNvPr>
          <p:cNvSpPr/>
          <p:nvPr/>
        </p:nvSpPr>
        <p:spPr>
          <a:xfrm>
            <a:off x="695325" y="398958"/>
            <a:ext cx="7531759" cy="6135192"/>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60D7E804-B238-FF1E-A27B-DAE8D91653BE}"/>
              </a:ext>
            </a:extLst>
          </p:cNvPr>
          <p:cNvSpPr txBox="1"/>
          <p:nvPr/>
        </p:nvSpPr>
        <p:spPr>
          <a:xfrm>
            <a:off x="8486775" y="1713741"/>
            <a:ext cx="3457575" cy="2031325"/>
          </a:xfrm>
          <a:prstGeom prst="rect">
            <a:avLst/>
          </a:prstGeom>
          <a:noFill/>
        </p:spPr>
        <p:txBody>
          <a:bodyPr wrap="square" rtlCol="0">
            <a:spAutoFit/>
          </a:bodyPr>
          <a:lstStyle/>
          <a:p>
            <a:r>
              <a:rPr lang="en-AU"/>
              <a:t>Use the text boxes on the left to add your information.</a:t>
            </a:r>
          </a:p>
          <a:p>
            <a:r>
              <a:rPr lang="en-AU"/>
              <a:t> </a:t>
            </a:r>
          </a:p>
          <a:p>
            <a:r>
              <a:rPr lang="en-AU"/>
              <a:t>- CALL TO ACTION STATEMENT</a:t>
            </a:r>
          </a:p>
          <a:p>
            <a:r>
              <a:rPr lang="en-AU"/>
              <a:t>- Warning issued</a:t>
            </a:r>
          </a:p>
          <a:p>
            <a:r>
              <a:rPr lang="en-AU"/>
              <a:t>- Warning area</a:t>
            </a:r>
          </a:p>
          <a:p>
            <a:r>
              <a:rPr lang="en-AU"/>
              <a:t>- What you need to do</a:t>
            </a:r>
          </a:p>
        </p:txBody>
      </p:sp>
      <p:sp>
        <p:nvSpPr>
          <p:cNvPr id="8" name="Title 1">
            <a:extLst>
              <a:ext uri="{FF2B5EF4-FFF2-40B4-BE49-F238E27FC236}">
                <a16:creationId xmlns:a16="http://schemas.microsoft.com/office/drawing/2014/main" id="{8AE794C2-8A6E-EC9D-1994-F215D1D7BB9C}"/>
              </a:ext>
            </a:extLst>
          </p:cNvPr>
          <p:cNvSpPr txBox="1">
            <a:spLocks/>
          </p:cNvSpPr>
          <p:nvPr/>
        </p:nvSpPr>
        <p:spPr>
          <a:xfrm>
            <a:off x="8227084" y="425713"/>
            <a:ext cx="4001625" cy="1362269"/>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a:lstStyle>
          <a:p>
            <a:pPr algn="ctr"/>
            <a:r>
              <a:rPr lang="en-AU" sz="4000" b="1"/>
              <a:t>Severe Weather</a:t>
            </a:r>
            <a:endParaRPr lang="en-AU" sz="4000"/>
          </a:p>
          <a:p>
            <a:pPr algn="ctr"/>
            <a:r>
              <a:rPr lang="en-AU" sz="4000"/>
              <a:t>warning </a:t>
            </a:r>
          </a:p>
          <a:p>
            <a:pPr algn="ctr"/>
            <a:r>
              <a:rPr lang="en-AU" sz="4000"/>
              <a:t>social tile templates</a:t>
            </a:r>
          </a:p>
        </p:txBody>
      </p:sp>
      <p:sp>
        <p:nvSpPr>
          <p:cNvPr id="16" name="TextBox 15">
            <a:extLst>
              <a:ext uri="{FF2B5EF4-FFF2-40B4-BE49-F238E27FC236}">
                <a16:creationId xmlns:a16="http://schemas.microsoft.com/office/drawing/2014/main" id="{128DF4CD-271E-E344-2561-5B92686C2972}"/>
              </a:ext>
            </a:extLst>
          </p:cNvPr>
          <p:cNvSpPr txBox="1"/>
          <p:nvPr/>
        </p:nvSpPr>
        <p:spPr>
          <a:xfrm>
            <a:off x="695324" y="2410180"/>
            <a:ext cx="2314576" cy="369332"/>
          </a:xfrm>
          <a:prstGeom prst="rect">
            <a:avLst/>
          </a:prstGeom>
          <a:noFill/>
        </p:spPr>
        <p:txBody>
          <a:bodyPr wrap="square" rtlCol="0">
            <a:spAutoFit/>
          </a:bodyPr>
          <a:lstStyle/>
          <a:p>
            <a:r>
              <a:rPr lang="en-AU" b="1"/>
              <a:t>WARNING AREA:</a:t>
            </a:r>
          </a:p>
        </p:txBody>
      </p:sp>
      <p:sp>
        <p:nvSpPr>
          <p:cNvPr id="18" name="TextBox 17">
            <a:extLst>
              <a:ext uri="{FF2B5EF4-FFF2-40B4-BE49-F238E27FC236}">
                <a16:creationId xmlns:a16="http://schemas.microsoft.com/office/drawing/2014/main" id="{511C69E5-5A1F-1721-5885-BDC08DD62810}"/>
              </a:ext>
            </a:extLst>
          </p:cNvPr>
          <p:cNvSpPr txBox="1"/>
          <p:nvPr/>
        </p:nvSpPr>
        <p:spPr>
          <a:xfrm>
            <a:off x="3168711" y="2400655"/>
            <a:ext cx="5058373" cy="923330"/>
          </a:xfrm>
          <a:prstGeom prst="rect">
            <a:avLst/>
          </a:prstGeom>
          <a:noFill/>
        </p:spPr>
        <p:txBody>
          <a:bodyPr wrap="square" rtlCol="0">
            <a:spAutoFit/>
          </a:bodyPr>
          <a:lstStyle/>
          <a:p>
            <a:r>
              <a:rPr lang="en-AU"/>
              <a:t>Add broad warning area</a:t>
            </a:r>
          </a:p>
          <a:p>
            <a:pPr marL="285750" indent="-285750">
              <a:buFont typeface="Arial" panose="020B0604020202020204" pitchFamily="34" charset="0"/>
              <a:buChar char="•"/>
            </a:pPr>
            <a:r>
              <a:rPr lang="en-AU"/>
              <a:t>Detailed warning locations</a:t>
            </a:r>
          </a:p>
          <a:p>
            <a:pPr marL="285750" indent="-285750">
              <a:buFont typeface="Arial" panose="020B0604020202020204" pitchFamily="34" charset="0"/>
              <a:buChar char="•"/>
            </a:pPr>
            <a:r>
              <a:rPr lang="en-AU"/>
              <a:t>Detailed warning locations</a:t>
            </a:r>
          </a:p>
        </p:txBody>
      </p:sp>
      <p:sp>
        <p:nvSpPr>
          <p:cNvPr id="19" name="TextBox 18">
            <a:extLst>
              <a:ext uri="{FF2B5EF4-FFF2-40B4-BE49-F238E27FC236}">
                <a16:creationId xmlns:a16="http://schemas.microsoft.com/office/drawing/2014/main" id="{D728F7AC-A67B-5157-5206-FBC4009DAD0D}"/>
              </a:ext>
            </a:extLst>
          </p:cNvPr>
          <p:cNvSpPr txBox="1"/>
          <p:nvPr/>
        </p:nvSpPr>
        <p:spPr>
          <a:xfrm>
            <a:off x="695324" y="1722577"/>
            <a:ext cx="2314576" cy="369332"/>
          </a:xfrm>
          <a:prstGeom prst="rect">
            <a:avLst/>
          </a:prstGeom>
          <a:noFill/>
        </p:spPr>
        <p:txBody>
          <a:bodyPr wrap="square" rtlCol="0">
            <a:spAutoFit/>
          </a:bodyPr>
          <a:lstStyle/>
          <a:p>
            <a:r>
              <a:rPr lang="en-AU" b="1"/>
              <a:t>WARNING ISSUED:</a:t>
            </a:r>
          </a:p>
        </p:txBody>
      </p:sp>
      <p:sp>
        <p:nvSpPr>
          <p:cNvPr id="20" name="TextBox 19">
            <a:extLst>
              <a:ext uri="{FF2B5EF4-FFF2-40B4-BE49-F238E27FC236}">
                <a16:creationId xmlns:a16="http://schemas.microsoft.com/office/drawing/2014/main" id="{65AE6CEF-250F-7169-9F0B-8789FDC0E2C8}"/>
              </a:ext>
            </a:extLst>
          </p:cNvPr>
          <p:cNvSpPr txBox="1"/>
          <p:nvPr/>
        </p:nvSpPr>
        <p:spPr>
          <a:xfrm>
            <a:off x="3168711" y="1703527"/>
            <a:ext cx="3345105" cy="369332"/>
          </a:xfrm>
          <a:prstGeom prst="rect">
            <a:avLst/>
          </a:prstGeom>
          <a:noFill/>
        </p:spPr>
        <p:txBody>
          <a:bodyPr wrap="square" rtlCol="0">
            <a:spAutoFit/>
          </a:bodyPr>
          <a:lstStyle/>
          <a:p>
            <a:r>
              <a:rPr lang="en-AU"/>
              <a:t>Time you are issuing the warning</a:t>
            </a:r>
            <a:endParaRPr lang="en-AU" b="1"/>
          </a:p>
        </p:txBody>
      </p:sp>
      <p:sp>
        <p:nvSpPr>
          <p:cNvPr id="23" name="TextBox 22">
            <a:extLst>
              <a:ext uri="{FF2B5EF4-FFF2-40B4-BE49-F238E27FC236}">
                <a16:creationId xmlns:a16="http://schemas.microsoft.com/office/drawing/2014/main" id="{CA69E1D9-CB46-E12D-BB5D-B1854C5E8E40}"/>
              </a:ext>
            </a:extLst>
          </p:cNvPr>
          <p:cNvSpPr txBox="1"/>
          <p:nvPr/>
        </p:nvSpPr>
        <p:spPr>
          <a:xfrm>
            <a:off x="697112" y="4296609"/>
            <a:ext cx="2553082" cy="369332"/>
          </a:xfrm>
          <a:prstGeom prst="rect">
            <a:avLst/>
          </a:prstGeom>
          <a:noFill/>
        </p:spPr>
        <p:txBody>
          <a:bodyPr wrap="square" rtlCol="0">
            <a:spAutoFit/>
          </a:bodyPr>
          <a:lstStyle/>
          <a:p>
            <a:r>
              <a:rPr lang="en-AU" b="1"/>
              <a:t>WHAT YOU NEED TO DO:</a:t>
            </a:r>
          </a:p>
        </p:txBody>
      </p:sp>
      <p:sp>
        <p:nvSpPr>
          <p:cNvPr id="24" name="TextBox 23">
            <a:extLst>
              <a:ext uri="{FF2B5EF4-FFF2-40B4-BE49-F238E27FC236}">
                <a16:creationId xmlns:a16="http://schemas.microsoft.com/office/drawing/2014/main" id="{21E40B47-DE49-0139-7F5B-51A3F79E84B4}"/>
              </a:ext>
            </a:extLst>
          </p:cNvPr>
          <p:cNvSpPr txBox="1"/>
          <p:nvPr/>
        </p:nvSpPr>
        <p:spPr>
          <a:xfrm>
            <a:off x="3168713" y="4277559"/>
            <a:ext cx="5058372" cy="1200329"/>
          </a:xfrm>
          <a:prstGeom prst="rect">
            <a:avLst/>
          </a:prstGeom>
          <a:noFill/>
        </p:spPr>
        <p:txBody>
          <a:bodyPr wrap="square" rtlCol="0">
            <a:spAutoFit/>
          </a:bodyPr>
          <a:lstStyle/>
          <a:p>
            <a:pPr algn="l" rtl="0" fontAlgn="base"/>
            <a:r>
              <a:rPr lang="en-AU"/>
              <a:t>Inject from the warning the key actions you want people to take (e.g., </a:t>
            </a:r>
            <a:r>
              <a:rPr lang="en-AU" sz="1800" i="0">
                <a:solidFill>
                  <a:srgbClr val="000000"/>
                </a:solidFill>
                <a:effectLst/>
              </a:rPr>
              <a:t>MOVE or STAY INDOORS. Close doors and windows. Keep asthma medication close by because storms and wind can trigger attacks.) </a:t>
            </a:r>
            <a:endParaRPr lang="en-AU"/>
          </a:p>
        </p:txBody>
      </p:sp>
    </p:spTree>
    <p:extLst>
      <p:ext uri="{BB962C8B-B14F-4D97-AF65-F5344CB8AC3E}">
        <p14:creationId xmlns:p14="http://schemas.microsoft.com/office/powerpoint/2010/main" val="4119182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3EAF1C-E73E-0D36-3D5B-F5972A85E75E}"/>
              </a:ext>
            </a:extLst>
          </p:cNvPr>
          <p:cNvPicPr>
            <a:picLocks noChangeAspect="1"/>
          </p:cNvPicPr>
          <p:nvPr/>
        </p:nvPicPr>
        <p:blipFill>
          <a:blip r:embed="rId2"/>
          <a:stretch>
            <a:fillRect/>
          </a:stretch>
        </p:blipFill>
        <p:spPr>
          <a:xfrm>
            <a:off x="695323" y="398958"/>
            <a:ext cx="7531758" cy="1249426"/>
          </a:xfrm>
          <a:prstGeom prst="rect">
            <a:avLst/>
          </a:prstGeom>
        </p:spPr>
      </p:pic>
      <p:sp>
        <p:nvSpPr>
          <p:cNvPr id="2" name="Rectangle 1">
            <a:extLst>
              <a:ext uri="{FF2B5EF4-FFF2-40B4-BE49-F238E27FC236}">
                <a16:creationId xmlns:a16="http://schemas.microsoft.com/office/drawing/2014/main" id="{8B5DC1DE-50E6-7E67-C132-C2804E3F408A}"/>
              </a:ext>
            </a:extLst>
          </p:cNvPr>
          <p:cNvSpPr/>
          <p:nvPr/>
        </p:nvSpPr>
        <p:spPr>
          <a:xfrm>
            <a:off x="0" y="5502950"/>
            <a:ext cx="12070080" cy="1362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BA8F4F13-7347-D3E7-829A-B394201C8EB0}"/>
              </a:ext>
            </a:extLst>
          </p:cNvPr>
          <p:cNvSpPr txBox="1"/>
          <p:nvPr/>
        </p:nvSpPr>
        <p:spPr>
          <a:xfrm>
            <a:off x="849235" y="1070066"/>
            <a:ext cx="5832919" cy="492443"/>
          </a:xfrm>
          <a:prstGeom prst="rect">
            <a:avLst/>
          </a:prstGeom>
          <a:noFill/>
        </p:spPr>
        <p:txBody>
          <a:bodyPr wrap="square" rtlCol="0">
            <a:spAutoFit/>
          </a:bodyPr>
          <a:lstStyle/>
          <a:p>
            <a:r>
              <a:rPr lang="en-AU" sz="2600" b="1">
                <a:solidFill>
                  <a:schemeClr val="bg1"/>
                </a:solidFill>
              </a:rPr>
              <a:t>Emergency Warning -  Severe Weather</a:t>
            </a:r>
          </a:p>
        </p:txBody>
      </p:sp>
      <p:sp>
        <p:nvSpPr>
          <p:cNvPr id="4" name="TextBox 3">
            <a:extLst>
              <a:ext uri="{FF2B5EF4-FFF2-40B4-BE49-F238E27FC236}">
                <a16:creationId xmlns:a16="http://schemas.microsoft.com/office/drawing/2014/main" id="{04CA60B5-5791-7571-325B-A2402537BFCA}"/>
              </a:ext>
            </a:extLst>
          </p:cNvPr>
          <p:cNvSpPr txBox="1"/>
          <p:nvPr/>
        </p:nvSpPr>
        <p:spPr>
          <a:xfrm>
            <a:off x="849235" y="449946"/>
            <a:ext cx="6804192" cy="677108"/>
          </a:xfrm>
          <a:prstGeom prst="rect">
            <a:avLst/>
          </a:prstGeom>
          <a:noFill/>
        </p:spPr>
        <p:txBody>
          <a:bodyPr wrap="square" rtlCol="0">
            <a:spAutoFit/>
          </a:bodyPr>
          <a:lstStyle/>
          <a:p>
            <a:r>
              <a:rPr lang="en-AU" sz="3800" b="1">
                <a:solidFill>
                  <a:schemeClr val="bg1"/>
                </a:solidFill>
              </a:rPr>
              <a:t>CALL TO ACTION STATEMENT</a:t>
            </a:r>
          </a:p>
        </p:txBody>
      </p:sp>
      <p:sp>
        <p:nvSpPr>
          <p:cNvPr id="29" name="Rectangle 28">
            <a:extLst>
              <a:ext uri="{FF2B5EF4-FFF2-40B4-BE49-F238E27FC236}">
                <a16:creationId xmlns:a16="http://schemas.microsoft.com/office/drawing/2014/main" id="{8843A539-A64F-2AC3-30B7-96EAE0C54804}"/>
              </a:ext>
            </a:extLst>
          </p:cNvPr>
          <p:cNvSpPr/>
          <p:nvPr/>
        </p:nvSpPr>
        <p:spPr>
          <a:xfrm>
            <a:off x="695325" y="398958"/>
            <a:ext cx="7531759" cy="6135192"/>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F06C7BF0-0FE7-0C34-3811-96CE91A8C9DE}"/>
              </a:ext>
            </a:extLst>
          </p:cNvPr>
          <p:cNvSpPr txBox="1"/>
          <p:nvPr/>
        </p:nvSpPr>
        <p:spPr>
          <a:xfrm>
            <a:off x="8486775" y="1713741"/>
            <a:ext cx="3457575" cy="2031325"/>
          </a:xfrm>
          <a:prstGeom prst="rect">
            <a:avLst/>
          </a:prstGeom>
          <a:noFill/>
        </p:spPr>
        <p:txBody>
          <a:bodyPr wrap="square" rtlCol="0">
            <a:spAutoFit/>
          </a:bodyPr>
          <a:lstStyle/>
          <a:p>
            <a:r>
              <a:rPr lang="en-AU"/>
              <a:t>Use the text boxes on the left to add your information.</a:t>
            </a:r>
          </a:p>
          <a:p>
            <a:r>
              <a:rPr lang="en-AU"/>
              <a:t> </a:t>
            </a:r>
          </a:p>
          <a:p>
            <a:r>
              <a:rPr lang="en-AU"/>
              <a:t>- CALL TO ACTION STATEMENT</a:t>
            </a:r>
          </a:p>
          <a:p>
            <a:r>
              <a:rPr lang="en-AU"/>
              <a:t>- Warning issued</a:t>
            </a:r>
          </a:p>
          <a:p>
            <a:r>
              <a:rPr lang="en-AU"/>
              <a:t>- Warning area</a:t>
            </a:r>
          </a:p>
          <a:p>
            <a:r>
              <a:rPr lang="en-AU"/>
              <a:t>- What you need to do</a:t>
            </a:r>
          </a:p>
        </p:txBody>
      </p:sp>
      <p:sp>
        <p:nvSpPr>
          <p:cNvPr id="13" name="Title 1">
            <a:extLst>
              <a:ext uri="{FF2B5EF4-FFF2-40B4-BE49-F238E27FC236}">
                <a16:creationId xmlns:a16="http://schemas.microsoft.com/office/drawing/2014/main" id="{B1C3DE23-EC86-DB12-60C8-C039B8B58B97}"/>
              </a:ext>
            </a:extLst>
          </p:cNvPr>
          <p:cNvSpPr txBox="1">
            <a:spLocks/>
          </p:cNvSpPr>
          <p:nvPr/>
        </p:nvSpPr>
        <p:spPr>
          <a:xfrm>
            <a:off x="8227084" y="425713"/>
            <a:ext cx="4001625" cy="1362269"/>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a:lstStyle>
          <a:p>
            <a:pPr algn="ctr"/>
            <a:r>
              <a:rPr lang="en-AU" sz="4000" b="1"/>
              <a:t>Severe Weather</a:t>
            </a:r>
            <a:endParaRPr lang="en-AU" sz="4000"/>
          </a:p>
          <a:p>
            <a:pPr algn="ctr"/>
            <a:r>
              <a:rPr lang="en-AU" sz="4000"/>
              <a:t>warning </a:t>
            </a:r>
          </a:p>
          <a:p>
            <a:pPr algn="ctr"/>
            <a:r>
              <a:rPr lang="en-AU" sz="4000"/>
              <a:t>social tile templates</a:t>
            </a:r>
          </a:p>
        </p:txBody>
      </p:sp>
      <p:pic>
        <p:nvPicPr>
          <p:cNvPr id="7" name="Picture 6" descr="A red triangle with white clouds and lightnings&#10;&#10;Description automatically generated">
            <a:extLst>
              <a:ext uri="{FF2B5EF4-FFF2-40B4-BE49-F238E27FC236}">
                <a16:creationId xmlns:a16="http://schemas.microsoft.com/office/drawing/2014/main" id="{139F2CD9-DA3A-AB3C-7A91-3DB9D1BBEB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0349" y="523835"/>
            <a:ext cx="1832630" cy="1738834"/>
          </a:xfrm>
          <a:prstGeom prst="rect">
            <a:avLst/>
          </a:prstGeom>
        </p:spPr>
      </p:pic>
      <p:sp>
        <p:nvSpPr>
          <p:cNvPr id="3" name="TextBox 2">
            <a:extLst>
              <a:ext uri="{FF2B5EF4-FFF2-40B4-BE49-F238E27FC236}">
                <a16:creationId xmlns:a16="http://schemas.microsoft.com/office/drawing/2014/main" id="{D58CB09C-5928-083A-BAA9-6874CE4DEF65}"/>
              </a:ext>
            </a:extLst>
          </p:cNvPr>
          <p:cNvSpPr txBox="1"/>
          <p:nvPr/>
        </p:nvSpPr>
        <p:spPr>
          <a:xfrm>
            <a:off x="695324" y="2410180"/>
            <a:ext cx="2314576" cy="369332"/>
          </a:xfrm>
          <a:prstGeom prst="rect">
            <a:avLst/>
          </a:prstGeom>
          <a:noFill/>
        </p:spPr>
        <p:txBody>
          <a:bodyPr wrap="square" rtlCol="0">
            <a:spAutoFit/>
          </a:bodyPr>
          <a:lstStyle/>
          <a:p>
            <a:r>
              <a:rPr lang="en-AU" b="1"/>
              <a:t>WARNING AREA:</a:t>
            </a:r>
          </a:p>
        </p:txBody>
      </p:sp>
      <p:sp>
        <p:nvSpPr>
          <p:cNvPr id="6" name="TextBox 5">
            <a:extLst>
              <a:ext uri="{FF2B5EF4-FFF2-40B4-BE49-F238E27FC236}">
                <a16:creationId xmlns:a16="http://schemas.microsoft.com/office/drawing/2014/main" id="{A38DCD4A-BA4A-BF23-799B-1307265ECE73}"/>
              </a:ext>
            </a:extLst>
          </p:cNvPr>
          <p:cNvSpPr txBox="1"/>
          <p:nvPr/>
        </p:nvSpPr>
        <p:spPr>
          <a:xfrm>
            <a:off x="3168711" y="2400655"/>
            <a:ext cx="5058373" cy="923330"/>
          </a:xfrm>
          <a:prstGeom prst="rect">
            <a:avLst/>
          </a:prstGeom>
          <a:noFill/>
        </p:spPr>
        <p:txBody>
          <a:bodyPr wrap="square" rtlCol="0">
            <a:spAutoFit/>
          </a:bodyPr>
          <a:lstStyle/>
          <a:p>
            <a:r>
              <a:rPr lang="en-AU"/>
              <a:t>Add broad warning area</a:t>
            </a:r>
          </a:p>
          <a:p>
            <a:pPr marL="285750" indent="-285750">
              <a:buFont typeface="Arial" panose="020B0604020202020204" pitchFamily="34" charset="0"/>
              <a:buChar char="•"/>
            </a:pPr>
            <a:r>
              <a:rPr lang="en-AU"/>
              <a:t>Detailed warning locations</a:t>
            </a:r>
          </a:p>
          <a:p>
            <a:pPr marL="285750" indent="-285750">
              <a:buFont typeface="Arial" panose="020B0604020202020204" pitchFamily="34" charset="0"/>
              <a:buChar char="•"/>
            </a:pPr>
            <a:r>
              <a:rPr lang="en-AU"/>
              <a:t>Detailed warning locations</a:t>
            </a:r>
          </a:p>
        </p:txBody>
      </p:sp>
      <p:sp>
        <p:nvSpPr>
          <p:cNvPr id="8" name="TextBox 7">
            <a:extLst>
              <a:ext uri="{FF2B5EF4-FFF2-40B4-BE49-F238E27FC236}">
                <a16:creationId xmlns:a16="http://schemas.microsoft.com/office/drawing/2014/main" id="{D9C82500-BB28-2C12-552B-B355FD084746}"/>
              </a:ext>
            </a:extLst>
          </p:cNvPr>
          <p:cNvSpPr txBox="1"/>
          <p:nvPr/>
        </p:nvSpPr>
        <p:spPr>
          <a:xfrm>
            <a:off x="695324" y="1722577"/>
            <a:ext cx="2314576" cy="369332"/>
          </a:xfrm>
          <a:prstGeom prst="rect">
            <a:avLst/>
          </a:prstGeom>
          <a:noFill/>
        </p:spPr>
        <p:txBody>
          <a:bodyPr wrap="square" rtlCol="0">
            <a:spAutoFit/>
          </a:bodyPr>
          <a:lstStyle/>
          <a:p>
            <a:r>
              <a:rPr lang="en-AU" b="1"/>
              <a:t>WARNING ISSUED:</a:t>
            </a:r>
          </a:p>
        </p:txBody>
      </p:sp>
      <p:sp>
        <p:nvSpPr>
          <p:cNvPr id="10" name="TextBox 9">
            <a:extLst>
              <a:ext uri="{FF2B5EF4-FFF2-40B4-BE49-F238E27FC236}">
                <a16:creationId xmlns:a16="http://schemas.microsoft.com/office/drawing/2014/main" id="{1EE46D6C-8FF1-F3EB-D996-256D7A6228D2}"/>
              </a:ext>
            </a:extLst>
          </p:cNvPr>
          <p:cNvSpPr txBox="1"/>
          <p:nvPr/>
        </p:nvSpPr>
        <p:spPr>
          <a:xfrm>
            <a:off x="3168711" y="1703527"/>
            <a:ext cx="3345105" cy="369332"/>
          </a:xfrm>
          <a:prstGeom prst="rect">
            <a:avLst/>
          </a:prstGeom>
          <a:noFill/>
        </p:spPr>
        <p:txBody>
          <a:bodyPr wrap="square" rtlCol="0">
            <a:spAutoFit/>
          </a:bodyPr>
          <a:lstStyle/>
          <a:p>
            <a:r>
              <a:rPr lang="en-AU"/>
              <a:t>Time you are issuing the warning</a:t>
            </a:r>
            <a:endParaRPr lang="en-AU" b="1"/>
          </a:p>
        </p:txBody>
      </p:sp>
      <p:sp>
        <p:nvSpPr>
          <p:cNvPr id="14" name="TextBox 13">
            <a:extLst>
              <a:ext uri="{FF2B5EF4-FFF2-40B4-BE49-F238E27FC236}">
                <a16:creationId xmlns:a16="http://schemas.microsoft.com/office/drawing/2014/main" id="{A9CDFCE0-1D60-3425-28EC-0EE97A02CAA6}"/>
              </a:ext>
            </a:extLst>
          </p:cNvPr>
          <p:cNvSpPr txBox="1"/>
          <p:nvPr/>
        </p:nvSpPr>
        <p:spPr>
          <a:xfrm>
            <a:off x="697112" y="4296609"/>
            <a:ext cx="2553082" cy="369332"/>
          </a:xfrm>
          <a:prstGeom prst="rect">
            <a:avLst/>
          </a:prstGeom>
          <a:noFill/>
        </p:spPr>
        <p:txBody>
          <a:bodyPr wrap="square" rtlCol="0">
            <a:spAutoFit/>
          </a:bodyPr>
          <a:lstStyle/>
          <a:p>
            <a:r>
              <a:rPr lang="en-AU" b="1"/>
              <a:t>WHAT YOU NEED TO DO:</a:t>
            </a:r>
          </a:p>
        </p:txBody>
      </p:sp>
      <p:sp>
        <p:nvSpPr>
          <p:cNvPr id="15" name="TextBox 14">
            <a:extLst>
              <a:ext uri="{FF2B5EF4-FFF2-40B4-BE49-F238E27FC236}">
                <a16:creationId xmlns:a16="http://schemas.microsoft.com/office/drawing/2014/main" id="{18AD476E-A4F0-4731-F66D-82D91612F708}"/>
              </a:ext>
            </a:extLst>
          </p:cNvPr>
          <p:cNvSpPr txBox="1"/>
          <p:nvPr/>
        </p:nvSpPr>
        <p:spPr>
          <a:xfrm>
            <a:off x="3168713" y="4277559"/>
            <a:ext cx="5058372" cy="1477328"/>
          </a:xfrm>
          <a:prstGeom prst="rect">
            <a:avLst/>
          </a:prstGeom>
          <a:noFill/>
        </p:spPr>
        <p:txBody>
          <a:bodyPr wrap="square" rtlCol="0">
            <a:spAutoFit/>
          </a:bodyPr>
          <a:lstStyle/>
          <a:p>
            <a:pPr fontAlgn="base"/>
            <a:r>
              <a:rPr lang="en-AU"/>
              <a:t>Inject from the warning the key actions you want people to take (e.g., </a:t>
            </a:r>
            <a:r>
              <a:rPr lang="en-AU" sz="1800" i="0">
                <a:solidFill>
                  <a:srgbClr val="000000"/>
                </a:solidFill>
                <a:effectLst/>
              </a:rPr>
              <a:t>SHELTER INDOORS NOW. </a:t>
            </a:r>
            <a:r>
              <a:rPr lang="en-AU" sz="1800">
                <a:effectLst/>
                <a:ea typeface="Calibri" panose="020F0502020204030204" pitchFamily="34" charset="0"/>
              </a:rPr>
              <a:t>Go inside a strong building now and shut doors and windows. Stay inside until the storm has passed. Keep asthma medication close by.</a:t>
            </a:r>
            <a:r>
              <a:rPr lang="en-AU" sz="1800" i="0">
                <a:solidFill>
                  <a:srgbClr val="000000"/>
                </a:solidFill>
                <a:effectLst/>
              </a:rPr>
              <a:t>)</a:t>
            </a:r>
            <a:endParaRPr lang="en-AU"/>
          </a:p>
        </p:txBody>
      </p:sp>
    </p:spTree>
    <p:extLst>
      <p:ext uri="{BB962C8B-B14F-4D97-AF65-F5344CB8AC3E}">
        <p14:creationId xmlns:p14="http://schemas.microsoft.com/office/powerpoint/2010/main" val="1900449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1129EFC-0539-5140-7B40-892E9E8B71F5}"/>
              </a:ext>
            </a:extLst>
          </p:cNvPr>
          <p:cNvPicPr>
            <a:picLocks noChangeAspect="1"/>
          </p:cNvPicPr>
          <p:nvPr/>
        </p:nvPicPr>
        <p:blipFill>
          <a:blip r:embed="rId2"/>
          <a:stretch>
            <a:fillRect/>
          </a:stretch>
        </p:blipFill>
        <p:spPr>
          <a:xfrm>
            <a:off x="695325" y="398958"/>
            <a:ext cx="7531759" cy="1249426"/>
          </a:xfrm>
          <a:prstGeom prst="rect">
            <a:avLst/>
          </a:prstGeom>
        </p:spPr>
      </p:pic>
      <p:sp>
        <p:nvSpPr>
          <p:cNvPr id="2" name="Rectangle 1">
            <a:extLst>
              <a:ext uri="{FF2B5EF4-FFF2-40B4-BE49-F238E27FC236}">
                <a16:creationId xmlns:a16="http://schemas.microsoft.com/office/drawing/2014/main" id="{8B5DC1DE-50E6-7E67-C132-C2804E3F408A}"/>
              </a:ext>
            </a:extLst>
          </p:cNvPr>
          <p:cNvSpPr/>
          <p:nvPr/>
        </p:nvSpPr>
        <p:spPr>
          <a:xfrm>
            <a:off x="0" y="5495731"/>
            <a:ext cx="12070080" cy="1362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descr="A yellow triangle with a house in it&#10;&#10;Description automatically generated">
            <a:extLst>
              <a:ext uri="{FF2B5EF4-FFF2-40B4-BE49-F238E27FC236}">
                <a16:creationId xmlns:a16="http://schemas.microsoft.com/office/drawing/2014/main" id="{C3F2CC7C-EE6F-D7CC-23E9-F105817768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7023" y="464636"/>
            <a:ext cx="1918105" cy="1798106"/>
          </a:xfrm>
          <a:prstGeom prst="rect">
            <a:avLst/>
          </a:prstGeom>
        </p:spPr>
      </p:pic>
      <p:sp>
        <p:nvSpPr>
          <p:cNvPr id="12" name="TextBox 11">
            <a:extLst>
              <a:ext uri="{FF2B5EF4-FFF2-40B4-BE49-F238E27FC236}">
                <a16:creationId xmlns:a16="http://schemas.microsoft.com/office/drawing/2014/main" id="{BA8F4F13-7347-D3E7-829A-B394201C8EB0}"/>
              </a:ext>
            </a:extLst>
          </p:cNvPr>
          <p:cNvSpPr txBox="1"/>
          <p:nvPr/>
        </p:nvSpPr>
        <p:spPr>
          <a:xfrm>
            <a:off x="849235" y="1070066"/>
            <a:ext cx="4441371" cy="492443"/>
          </a:xfrm>
          <a:prstGeom prst="rect">
            <a:avLst/>
          </a:prstGeom>
          <a:noFill/>
        </p:spPr>
        <p:txBody>
          <a:bodyPr wrap="square" rtlCol="0">
            <a:spAutoFit/>
          </a:bodyPr>
          <a:lstStyle/>
          <a:p>
            <a:r>
              <a:rPr lang="en-AU" sz="2600"/>
              <a:t>Advice -  Flood </a:t>
            </a:r>
          </a:p>
        </p:txBody>
      </p:sp>
      <p:sp>
        <p:nvSpPr>
          <p:cNvPr id="4" name="TextBox 3">
            <a:extLst>
              <a:ext uri="{FF2B5EF4-FFF2-40B4-BE49-F238E27FC236}">
                <a16:creationId xmlns:a16="http://schemas.microsoft.com/office/drawing/2014/main" id="{04CA60B5-5791-7571-325B-A2402537BFCA}"/>
              </a:ext>
            </a:extLst>
          </p:cNvPr>
          <p:cNvSpPr txBox="1"/>
          <p:nvPr/>
        </p:nvSpPr>
        <p:spPr>
          <a:xfrm>
            <a:off x="849235" y="449946"/>
            <a:ext cx="6804192" cy="677108"/>
          </a:xfrm>
          <a:prstGeom prst="rect">
            <a:avLst/>
          </a:prstGeom>
          <a:noFill/>
        </p:spPr>
        <p:txBody>
          <a:bodyPr wrap="square" rtlCol="0">
            <a:spAutoFit/>
          </a:bodyPr>
          <a:lstStyle/>
          <a:p>
            <a:r>
              <a:rPr lang="en-AU" sz="3800" b="1"/>
              <a:t>CALL TO ACTION STATEMENT</a:t>
            </a:r>
          </a:p>
        </p:txBody>
      </p:sp>
      <p:sp>
        <p:nvSpPr>
          <p:cNvPr id="29" name="Rectangle 28">
            <a:extLst>
              <a:ext uri="{FF2B5EF4-FFF2-40B4-BE49-F238E27FC236}">
                <a16:creationId xmlns:a16="http://schemas.microsoft.com/office/drawing/2014/main" id="{8843A539-A64F-2AC3-30B7-96EAE0C54804}"/>
              </a:ext>
            </a:extLst>
          </p:cNvPr>
          <p:cNvSpPr/>
          <p:nvPr/>
        </p:nvSpPr>
        <p:spPr>
          <a:xfrm>
            <a:off x="695325" y="398958"/>
            <a:ext cx="7531759" cy="6135192"/>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1AB45A3F-E824-6EBE-9278-0EDC87D04503}"/>
              </a:ext>
            </a:extLst>
          </p:cNvPr>
          <p:cNvSpPr txBox="1"/>
          <p:nvPr/>
        </p:nvSpPr>
        <p:spPr>
          <a:xfrm>
            <a:off x="8486775" y="1713741"/>
            <a:ext cx="3457575" cy="2031325"/>
          </a:xfrm>
          <a:prstGeom prst="rect">
            <a:avLst/>
          </a:prstGeom>
          <a:noFill/>
        </p:spPr>
        <p:txBody>
          <a:bodyPr wrap="square" rtlCol="0">
            <a:spAutoFit/>
          </a:bodyPr>
          <a:lstStyle/>
          <a:p>
            <a:r>
              <a:rPr lang="en-AU"/>
              <a:t>Use the text boxes on the left to add your information.</a:t>
            </a:r>
          </a:p>
          <a:p>
            <a:r>
              <a:rPr lang="en-AU"/>
              <a:t> </a:t>
            </a:r>
          </a:p>
          <a:p>
            <a:r>
              <a:rPr lang="en-AU"/>
              <a:t>- CALL TO ACTION STATEMENT</a:t>
            </a:r>
          </a:p>
          <a:p>
            <a:r>
              <a:rPr lang="en-AU"/>
              <a:t>- Warning issued</a:t>
            </a:r>
          </a:p>
          <a:p>
            <a:r>
              <a:rPr lang="en-AU"/>
              <a:t>- Warning area</a:t>
            </a:r>
          </a:p>
          <a:p>
            <a:r>
              <a:rPr lang="en-AU"/>
              <a:t>- What you need to do</a:t>
            </a:r>
          </a:p>
        </p:txBody>
      </p:sp>
      <p:sp>
        <p:nvSpPr>
          <p:cNvPr id="6" name="Title 1">
            <a:extLst>
              <a:ext uri="{FF2B5EF4-FFF2-40B4-BE49-F238E27FC236}">
                <a16:creationId xmlns:a16="http://schemas.microsoft.com/office/drawing/2014/main" id="{C2466522-5654-0857-9883-DD7D946A1256}"/>
              </a:ext>
            </a:extLst>
          </p:cNvPr>
          <p:cNvSpPr txBox="1">
            <a:spLocks/>
          </p:cNvSpPr>
          <p:nvPr/>
        </p:nvSpPr>
        <p:spPr>
          <a:xfrm>
            <a:off x="8227084" y="425713"/>
            <a:ext cx="4001625" cy="1362269"/>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a:lstStyle>
          <a:p>
            <a:pPr algn="ctr"/>
            <a:r>
              <a:rPr lang="en-AU" sz="4000" b="1"/>
              <a:t>Flood</a:t>
            </a:r>
            <a:endParaRPr lang="en-AU" sz="4000"/>
          </a:p>
          <a:p>
            <a:pPr algn="ctr"/>
            <a:r>
              <a:rPr lang="en-AU" sz="4000"/>
              <a:t>warning </a:t>
            </a:r>
          </a:p>
          <a:p>
            <a:pPr algn="ctr"/>
            <a:r>
              <a:rPr lang="en-AU" sz="4000"/>
              <a:t>social tile templates</a:t>
            </a:r>
          </a:p>
        </p:txBody>
      </p:sp>
      <p:sp>
        <p:nvSpPr>
          <p:cNvPr id="7" name="TextBox 6">
            <a:extLst>
              <a:ext uri="{FF2B5EF4-FFF2-40B4-BE49-F238E27FC236}">
                <a16:creationId xmlns:a16="http://schemas.microsoft.com/office/drawing/2014/main" id="{E138F11C-32F8-1729-532B-9734015791A1}"/>
              </a:ext>
            </a:extLst>
          </p:cNvPr>
          <p:cNvSpPr txBox="1"/>
          <p:nvPr/>
        </p:nvSpPr>
        <p:spPr>
          <a:xfrm>
            <a:off x="695324" y="2410180"/>
            <a:ext cx="2314576" cy="369332"/>
          </a:xfrm>
          <a:prstGeom prst="rect">
            <a:avLst/>
          </a:prstGeom>
          <a:noFill/>
        </p:spPr>
        <p:txBody>
          <a:bodyPr wrap="square" rtlCol="0">
            <a:spAutoFit/>
          </a:bodyPr>
          <a:lstStyle/>
          <a:p>
            <a:r>
              <a:rPr lang="en-AU" b="1"/>
              <a:t>WARNING AREA:</a:t>
            </a:r>
          </a:p>
        </p:txBody>
      </p:sp>
      <p:sp>
        <p:nvSpPr>
          <p:cNvPr id="9" name="TextBox 8">
            <a:extLst>
              <a:ext uri="{FF2B5EF4-FFF2-40B4-BE49-F238E27FC236}">
                <a16:creationId xmlns:a16="http://schemas.microsoft.com/office/drawing/2014/main" id="{F9D3A97D-B037-3E2D-7F97-A4B604357E59}"/>
              </a:ext>
            </a:extLst>
          </p:cNvPr>
          <p:cNvSpPr txBox="1"/>
          <p:nvPr/>
        </p:nvSpPr>
        <p:spPr>
          <a:xfrm>
            <a:off x="3168711" y="2400655"/>
            <a:ext cx="5058373" cy="923330"/>
          </a:xfrm>
          <a:prstGeom prst="rect">
            <a:avLst/>
          </a:prstGeom>
          <a:noFill/>
        </p:spPr>
        <p:txBody>
          <a:bodyPr wrap="square" rtlCol="0">
            <a:spAutoFit/>
          </a:bodyPr>
          <a:lstStyle/>
          <a:p>
            <a:r>
              <a:rPr lang="en-AU"/>
              <a:t>Add broad warning area</a:t>
            </a:r>
          </a:p>
          <a:p>
            <a:pPr marL="285750" indent="-285750">
              <a:buFont typeface="Arial" panose="020B0604020202020204" pitchFamily="34" charset="0"/>
              <a:buChar char="•"/>
            </a:pPr>
            <a:r>
              <a:rPr lang="en-AU"/>
              <a:t>Detailed warning locations</a:t>
            </a:r>
          </a:p>
          <a:p>
            <a:pPr marL="285750" indent="-285750">
              <a:buFont typeface="Arial" panose="020B0604020202020204" pitchFamily="34" charset="0"/>
              <a:buChar char="•"/>
            </a:pPr>
            <a:r>
              <a:rPr lang="en-AU"/>
              <a:t>Detailed warning locations</a:t>
            </a:r>
          </a:p>
        </p:txBody>
      </p:sp>
      <p:sp>
        <p:nvSpPr>
          <p:cNvPr id="10" name="TextBox 9">
            <a:extLst>
              <a:ext uri="{FF2B5EF4-FFF2-40B4-BE49-F238E27FC236}">
                <a16:creationId xmlns:a16="http://schemas.microsoft.com/office/drawing/2014/main" id="{EFD33DB8-341D-93E2-F025-5E2F0848E225}"/>
              </a:ext>
            </a:extLst>
          </p:cNvPr>
          <p:cNvSpPr txBox="1"/>
          <p:nvPr/>
        </p:nvSpPr>
        <p:spPr>
          <a:xfrm>
            <a:off x="695324" y="1722577"/>
            <a:ext cx="2314576" cy="369332"/>
          </a:xfrm>
          <a:prstGeom prst="rect">
            <a:avLst/>
          </a:prstGeom>
          <a:noFill/>
        </p:spPr>
        <p:txBody>
          <a:bodyPr wrap="square" rtlCol="0">
            <a:spAutoFit/>
          </a:bodyPr>
          <a:lstStyle/>
          <a:p>
            <a:r>
              <a:rPr lang="en-AU" b="1"/>
              <a:t>WARNING ISSUED:</a:t>
            </a:r>
          </a:p>
        </p:txBody>
      </p:sp>
      <p:sp>
        <p:nvSpPr>
          <p:cNvPr id="13" name="TextBox 12">
            <a:extLst>
              <a:ext uri="{FF2B5EF4-FFF2-40B4-BE49-F238E27FC236}">
                <a16:creationId xmlns:a16="http://schemas.microsoft.com/office/drawing/2014/main" id="{A6BBC682-1D44-4C07-74AB-EECF567AD111}"/>
              </a:ext>
            </a:extLst>
          </p:cNvPr>
          <p:cNvSpPr txBox="1"/>
          <p:nvPr/>
        </p:nvSpPr>
        <p:spPr>
          <a:xfrm>
            <a:off x="3168711" y="1703527"/>
            <a:ext cx="3345105" cy="369332"/>
          </a:xfrm>
          <a:prstGeom prst="rect">
            <a:avLst/>
          </a:prstGeom>
          <a:noFill/>
        </p:spPr>
        <p:txBody>
          <a:bodyPr wrap="square" rtlCol="0">
            <a:spAutoFit/>
          </a:bodyPr>
          <a:lstStyle/>
          <a:p>
            <a:r>
              <a:rPr lang="en-AU"/>
              <a:t>Time you are issuing the warning</a:t>
            </a:r>
            <a:endParaRPr lang="en-AU" b="1"/>
          </a:p>
        </p:txBody>
      </p:sp>
      <p:sp>
        <p:nvSpPr>
          <p:cNvPr id="14" name="TextBox 13">
            <a:extLst>
              <a:ext uri="{FF2B5EF4-FFF2-40B4-BE49-F238E27FC236}">
                <a16:creationId xmlns:a16="http://schemas.microsoft.com/office/drawing/2014/main" id="{ABE260CB-1370-AA19-9349-43C5E6A1EBE3}"/>
              </a:ext>
            </a:extLst>
          </p:cNvPr>
          <p:cNvSpPr txBox="1"/>
          <p:nvPr/>
        </p:nvSpPr>
        <p:spPr>
          <a:xfrm>
            <a:off x="697112" y="4296609"/>
            <a:ext cx="2553082" cy="369332"/>
          </a:xfrm>
          <a:prstGeom prst="rect">
            <a:avLst/>
          </a:prstGeom>
          <a:noFill/>
        </p:spPr>
        <p:txBody>
          <a:bodyPr wrap="square" rtlCol="0">
            <a:spAutoFit/>
          </a:bodyPr>
          <a:lstStyle/>
          <a:p>
            <a:r>
              <a:rPr lang="en-AU" b="1"/>
              <a:t>WHAT YOU NEED TO DO:</a:t>
            </a:r>
          </a:p>
        </p:txBody>
      </p:sp>
      <p:sp>
        <p:nvSpPr>
          <p:cNvPr id="15" name="TextBox 14">
            <a:extLst>
              <a:ext uri="{FF2B5EF4-FFF2-40B4-BE49-F238E27FC236}">
                <a16:creationId xmlns:a16="http://schemas.microsoft.com/office/drawing/2014/main" id="{CB30F4CE-3F5D-C6F5-B5F6-E8D2C29F3C58}"/>
              </a:ext>
            </a:extLst>
          </p:cNvPr>
          <p:cNvSpPr txBox="1"/>
          <p:nvPr/>
        </p:nvSpPr>
        <p:spPr>
          <a:xfrm>
            <a:off x="3168713" y="4277559"/>
            <a:ext cx="5058372" cy="1200329"/>
          </a:xfrm>
          <a:prstGeom prst="rect">
            <a:avLst/>
          </a:prstGeom>
          <a:noFill/>
        </p:spPr>
        <p:txBody>
          <a:bodyPr wrap="square" rtlCol="0">
            <a:spAutoFit/>
          </a:bodyPr>
          <a:lstStyle/>
          <a:p>
            <a:pPr rtl="0" fontAlgn="base"/>
            <a:r>
              <a:rPr lang="en-AU"/>
              <a:t>Inject from the warning the key actions you want people to take (e.g., STAY INFORMED because conditions could change quickly. Listen to warnings and tell friends and family in the warning area.)</a:t>
            </a:r>
          </a:p>
        </p:txBody>
      </p:sp>
    </p:spTree>
    <p:extLst>
      <p:ext uri="{BB962C8B-B14F-4D97-AF65-F5344CB8AC3E}">
        <p14:creationId xmlns:p14="http://schemas.microsoft.com/office/powerpoint/2010/main" val="909327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418447-9B1D-0AD6-749A-761E6DFC9B9C}"/>
              </a:ext>
            </a:extLst>
          </p:cNvPr>
          <p:cNvPicPr>
            <a:picLocks noChangeAspect="1"/>
          </p:cNvPicPr>
          <p:nvPr/>
        </p:nvPicPr>
        <p:blipFill>
          <a:blip r:embed="rId2"/>
          <a:stretch>
            <a:fillRect/>
          </a:stretch>
        </p:blipFill>
        <p:spPr>
          <a:xfrm>
            <a:off x="695324" y="398958"/>
            <a:ext cx="7531759" cy="1249426"/>
          </a:xfrm>
          <a:prstGeom prst="rect">
            <a:avLst/>
          </a:prstGeom>
        </p:spPr>
      </p:pic>
      <p:pic>
        <p:nvPicPr>
          <p:cNvPr id="10" name="Picture 9" descr="A house in a triangle with water in the background&#10;&#10;Description automatically generated">
            <a:extLst>
              <a:ext uri="{FF2B5EF4-FFF2-40B4-BE49-F238E27FC236}">
                <a16:creationId xmlns:a16="http://schemas.microsoft.com/office/drawing/2014/main" id="{4E4AAC4A-FEF0-B425-5EDD-D0AC72FCE6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0554" y="517455"/>
            <a:ext cx="1856684" cy="1740528"/>
          </a:xfrm>
          <a:prstGeom prst="rect">
            <a:avLst/>
          </a:prstGeom>
        </p:spPr>
      </p:pic>
      <p:sp>
        <p:nvSpPr>
          <p:cNvPr id="2" name="Rectangle 1">
            <a:extLst>
              <a:ext uri="{FF2B5EF4-FFF2-40B4-BE49-F238E27FC236}">
                <a16:creationId xmlns:a16="http://schemas.microsoft.com/office/drawing/2014/main" id="{8B5DC1DE-50E6-7E67-C132-C2804E3F408A}"/>
              </a:ext>
            </a:extLst>
          </p:cNvPr>
          <p:cNvSpPr/>
          <p:nvPr/>
        </p:nvSpPr>
        <p:spPr>
          <a:xfrm>
            <a:off x="0" y="5495731"/>
            <a:ext cx="12070080" cy="1362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BA8F4F13-7347-D3E7-829A-B394201C8EB0}"/>
              </a:ext>
            </a:extLst>
          </p:cNvPr>
          <p:cNvSpPr txBox="1"/>
          <p:nvPr/>
        </p:nvSpPr>
        <p:spPr>
          <a:xfrm>
            <a:off x="849235" y="1070066"/>
            <a:ext cx="5631952" cy="492443"/>
          </a:xfrm>
          <a:prstGeom prst="rect">
            <a:avLst/>
          </a:prstGeom>
          <a:noFill/>
        </p:spPr>
        <p:txBody>
          <a:bodyPr wrap="square" rtlCol="0">
            <a:spAutoFit/>
          </a:bodyPr>
          <a:lstStyle/>
          <a:p>
            <a:r>
              <a:rPr lang="en-AU" sz="2600"/>
              <a:t>Watch and Act -  Flood</a:t>
            </a:r>
          </a:p>
        </p:txBody>
      </p:sp>
      <p:sp>
        <p:nvSpPr>
          <p:cNvPr id="4" name="TextBox 3">
            <a:extLst>
              <a:ext uri="{FF2B5EF4-FFF2-40B4-BE49-F238E27FC236}">
                <a16:creationId xmlns:a16="http://schemas.microsoft.com/office/drawing/2014/main" id="{04CA60B5-5791-7571-325B-A2402537BFCA}"/>
              </a:ext>
            </a:extLst>
          </p:cNvPr>
          <p:cNvSpPr txBox="1"/>
          <p:nvPr/>
        </p:nvSpPr>
        <p:spPr>
          <a:xfrm>
            <a:off x="849235" y="449946"/>
            <a:ext cx="6804192" cy="677108"/>
          </a:xfrm>
          <a:prstGeom prst="rect">
            <a:avLst/>
          </a:prstGeom>
          <a:noFill/>
        </p:spPr>
        <p:txBody>
          <a:bodyPr wrap="square" rtlCol="0">
            <a:spAutoFit/>
          </a:bodyPr>
          <a:lstStyle/>
          <a:p>
            <a:r>
              <a:rPr lang="en-AU" sz="3800" b="1"/>
              <a:t>CALL TO ACTION STATEMENT</a:t>
            </a:r>
          </a:p>
        </p:txBody>
      </p:sp>
      <p:sp>
        <p:nvSpPr>
          <p:cNvPr id="29" name="Rectangle 28">
            <a:extLst>
              <a:ext uri="{FF2B5EF4-FFF2-40B4-BE49-F238E27FC236}">
                <a16:creationId xmlns:a16="http://schemas.microsoft.com/office/drawing/2014/main" id="{8843A539-A64F-2AC3-30B7-96EAE0C54804}"/>
              </a:ext>
            </a:extLst>
          </p:cNvPr>
          <p:cNvSpPr/>
          <p:nvPr/>
        </p:nvSpPr>
        <p:spPr>
          <a:xfrm>
            <a:off x="695325" y="398958"/>
            <a:ext cx="7531759" cy="6135192"/>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60D7E804-B238-FF1E-A27B-DAE8D91653BE}"/>
              </a:ext>
            </a:extLst>
          </p:cNvPr>
          <p:cNvSpPr txBox="1"/>
          <p:nvPr/>
        </p:nvSpPr>
        <p:spPr>
          <a:xfrm>
            <a:off x="8486775" y="1713741"/>
            <a:ext cx="3457575" cy="2031325"/>
          </a:xfrm>
          <a:prstGeom prst="rect">
            <a:avLst/>
          </a:prstGeom>
          <a:noFill/>
        </p:spPr>
        <p:txBody>
          <a:bodyPr wrap="square" rtlCol="0">
            <a:spAutoFit/>
          </a:bodyPr>
          <a:lstStyle/>
          <a:p>
            <a:r>
              <a:rPr lang="en-AU"/>
              <a:t>Use the text boxes on the left to add your information.</a:t>
            </a:r>
          </a:p>
          <a:p>
            <a:r>
              <a:rPr lang="en-AU"/>
              <a:t> </a:t>
            </a:r>
          </a:p>
          <a:p>
            <a:r>
              <a:rPr lang="en-AU"/>
              <a:t>- CALL TO ACTION STATEMENT</a:t>
            </a:r>
          </a:p>
          <a:p>
            <a:r>
              <a:rPr lang="en-AU"/>
              <a:t>- Warning issued</a:t>
            </a:r>
          </a:p>
          <a:p>
            <a:r>
              <a:rPr lang="en-AU"/>
              <a:t>- Warning area</a:t>
            </a:r>
          </a:p>
          <a:p>
            <a:r>
              <a:rPr lang="en-AU"/>
              <a:t>- What you need to do</a:t>
            </a:r>
          </a:p>
        </p:txBody>
      </p:sp>
      <p:sp>
        <p:nvSpPr>
          <p:cNvPr id="8" name="Title 1">
            <a:extLst>
              <a:ext uri="{FF2B5EF4-FFF2-40B4-BE49-F238E27FC236}">
                <a16:creationId xmlns:a16="http://schemas.microsoft.com/office/drawing/2014/main" id="{8AE794C2-8A6E-EC9D-1994-F215D1D7BB9C}"/>
              </a:ext>
            </a:extLst>
          </p:cNvPr>
          <p:cNvSpPr txBox="1">
            <a:spLocks/>
          </p:cNvSpPr>
          <p:nvPr/>
        </p:nvSpPr>
        <p:spPr>
          <a:xfrm>
            <a:off x="8227084" y="425713"/>
            <a:ext cx="4001625" cy="1362269"/>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a:lstStyle>
          <a:p>
            <a:pPr algn="ctr"/>
            <a:r>
              <a:rPr lang="en-AU" sz="4000" b="1"/>
              <a:t>Flood</a:t>
            </a:r>
            <a:endParaRPr lang="en-AU" sz="4000"/>
          </a:p>
          <a:p>
            <a:pPr algn="ctr"/>
            <a:r>
              <a:rPr lang="en-AU" sz="4000"/>
              <a:t>warning </a:t>
            </a:r>
          </a:p>
          <a:p>
            <a:pPr algn="ctr"/>
            <a:r>
              <a:rPr lang="en-AU" sz="4000"/>
              <a:t>social tile templates</a:t>
            </a:r>
          </a:p>
        </p:txBody>
      </p:sp>
      <p:sp>
        <p:nvSpPr>
          <p:cNvPr id="3" name="TextBox 2">
            <a:extLst>
              <a:ext uri="{FF2B5EF4-FFF2-40B4-BE49-F238E27FC236}">
                <a16:creationId xmlns:a16="http://schemas.microsoft.com/office/drawing/2014/main" id="{CB752F79-771A-D7E1-4519-9BD7F30331F6}"/>
              </a:ext>
            </a:extLst>
          </p:cNvPr>
          <p:cNvSpPr txBox="1"/>
          <p:nvPr/>
        </p:nvSpPr>
        <p:spPr>
          <a:xfrm>
            <a:off x="695324" y="2410180"/>
            <a:ext cx="2314576" cy="369332"/>
          </a:xfrm>
          <a:prstGeom prst="rect">
            <a:avLst/>
          </a:prstGeom>
          <a:noFill/>
        </p:spPr>
        <p:txBody>
          <a:bodyPr wrap="square" rtlCol="0">
            <a:spAutoFit/>
          </a:bodyPr>
          <a:lstStyle/>
          <a:p>
            <a:r>
              <a:rPr lang="en-AU" b="1"/>
              <a:t>WARNING AREA:</a:t>
            </a:r>
          </a:p>
        </p:txBody>
      </p:sp>
      <p:sp>
        <p:nvSpPr>
          <p:cNvPr id="9" name="TextBox 8">
            <a:extLst>
              <a:ext uri="{FF2B5EF4-FFF2-40B4-BE49-F238E27FC236}">
                <a16:creationId xmlns:a16="http://schemas.microsoft.com/office/drawing/2014/main" id="{140FE846-864A-FFFB-139C-EB8A15238381}"/>
              </a:ext>
            </a:extLst>
          </p:cNvPr>
          <p:cNvSpPr txBox="1"/>
          <p:nvPr/>
        </p:nvSpPr>
        <p:spPr>
          <a:xfrm>
            <a:off x="3168711" y="2400655"/>
            <a:ext cx="5058373" cy="923330"/>
          </a:xfrm>
          <a:prstGeom prst="rect">
            <a:avLst/>
          </a:prstGeom>
          <a:noFill/>
        </p:spPr>
        <p:txBody>
          <a:bodyPr wrap="square" rtlCol="0">
            <a:spAutoFit/>
          </a:bodyPr>
          <a:lstStyle/>
          <a:p>
            <a:r>
              <a:rPr lang="en-AU"/>
              <a:t>Add broad warning area</a:t>
            </a:r>
          </a:p>
          <a:p>
            <a:pPr marL="285750" indent="-285750">
              <a:buFont typeface="Arial" panose="020B0604020202020204" pitchFamily="34" charset="0"/>
              <a:buChar char="•"/>
            </a:pPr>
            <a:r>
              <a:rPr lang="en-AU"/>
              <a:t>Detailed warning locations</a:t>
            </a:r>
          </a:p>
          <a:p>
            <a:pPr marL="285750" indent="-285750">
              <a:buFont typeface="Arial" panose="020B0604020202020204" pitchFamily="34" charset="0"/>
              <a:buChar char="•"/>
            </a:pPr>
            <a:r>
              <a:rPr lang="en-AU"/>
              <a:t>Detailed warning locations</a:t>
            </a:r>
          </a:p>
        </p:txBody>
      </p:sp>
      <p:sp>
        <p:nvSpPr>
          <p:cNvPr id="11" name="TextBox 10">
            <a:extLst>
              <a:ext uri="{FF2B5EF4-FFF2-40B4-BE49-F238E27FC236}">
                <a16:creationId xmlns:a16="http://schemas.microsoft.com/office/drawing/2014/main" id="{0D66FB44-16B9-8F1F-08A9-FF2A462947BF}"/>
              </a:ext>
            </a:extLst>
          </p:cNvPr>
          <p:cNvSpPr txBox="1"/>
          <p:nvPr/>
        </p:nvSpPr>
        <p:spPr>
          <a:xfrm>
            <a:off x="695324" y="1722577"/>
            <a:ext cx="2314576" cy="369332"/>
          </a:xfrm>
          <a:prstGeom prst="rect">
            <a:avLst/>
          </a:prstGeom>
          <a:noFill/>
        </p:spPr>
        <p:txBody>
          <a:bodyPr wrap="square" rtlCol="0">
            <a:spAutoFit/>
          </a:bodyPr>
          <a:lstStyle/>
          <a:p>
            <a:r>
              <a:rPr lang="en-AU" b="1"/>
              <a:t>WARNING ISSUED:</a:t>
            </a:r>
          </a:p>
        </p:txBody>
      </p:sp>
      <p:sp>
        <p:nvSpPr>
          <p:cNvPr id="13" name="TextBox 12">
            <a:extLst>
              <a:ext uri="{FF2B5EF4-FFF2-40B4-BE49-F238E27FC236}">
                <a16:creationId xmlns:a16="http://schemas.microsoft.com/office/drawing/2014/main" id="{BACC89B6-DD59-5951-7892-B3B1FEF112A7}"/>
              </a:ext>
            </a:extLst>
          </p:cNvPr>
          <p:cNvSpPr txBox="1"/>
          <p:nvPr/>
        </p:nvSpPr>
        <p:spPr>
          <a:xfrm>
            <a:off x="3168711" y="1703527"/>
            <a:ext cx="3345105" cy="369332"/>
          </a:xfrm>
          <a:prstGeom prst="rect">
            <a:avLst/>
          </a:prstGeom>
          <a:noFill/>
        </p:spPr>
        <p:txBody>
          <a:bodyPr wrap="square" rtlCol="0">
            <a:spAutoFit/>
          </a:bodyPr>
          <a:lstStyle/>
          <a:p>
            <a:r>
              <a:rPr lang="en-AU"/>
              <a:t>Time you are issuing the warning</a:t>
            </a:r>
            <a:endParaRPr lang="en-AU" b="1"/>
          </a:p>
        </p:txBody>
      </p:sp>
      <p:sp>
        <p:nvSpPr>
          <p:cNvPr id="14" name="TextBox 13">
            <a:extLst>
              <a:ext uri="{FF2B5EF4-FFF2-40B4-BE49-F238E27FC236}">
                <a16:creationId xmlns:a16="http://schemas.microsoft.com/office/drawing/2014/main" id="{BC741286-05D9-6E71-0292-AC00BA194D02}"/>
              </a:ext>
            </a:extLst>
          </p:cNvPr>
          <p:cNvSpPr txBox="1"/>
          <p:nvPr/>
        </p:nvSpPr>
        <p:spPr>
          <a:xfrm>
            <a:off x="697112" y="4296609"/>
            <a:ext cx="2553082" cy="369332"/>
          </a:xfrm>
          <a:prstGeom prst="rect">
            <a:avLst/>
          </a:prstGeom>
          <a:noFill/>
        </p:spPr>
        <p:txBody>
          <a:bodyPr wrap="square" rtlCol="0">
            <a:spAutoFit/>
          </a:bodyPr>
          <a:lstStyle/>
          <a:p>
            <a:r>
              <a:rPr lang="en-AU" b="1"/>
              <a:t>WHAT YOU NEED TO DO:</a:t>
            </a:r>
          </a:p>
        </p:txBody>
      </p:sp>
      <p:sp>
        <p:nvSpPr>
          <p:cNvPr id="15" name="TextBox 14">
            <a:extLst>
              <a:ext uri="{FF2B5EF4-FFF2-40B4-BE49-F238E27FC236}">
                <a16:creationId xmlns:a16="http://schemas.microsoft.com/office/drawing/2014/main" id="{0E922B47-70F3-6525-FF56-0E238293771B}"/>
              </a:ext>
            </a:extLst>
          </p:cNvPr>
          <p:cNvSpPr txBox="1"/>
          <p:nvPr/>
        </p:nvSpPr>
        <p:spPr>
          <a:xfrm>
            <a:off x="3168713" y="4277559"/>
            <a:ext cx="5058372" cy="1477328"/>
          </a:xfrm>
          <a:prstGeom prst="rect">
            <a:avLst/>
          </a:prstGeom>
          <a:noFill/>
        </p:spPr>
        <p:txBody>
          <a:bodyPr wrap="square" rtlCol="0">
            <a:spAutoFit/>
          </a:bodyPr>
          <a:lstStyle/>
          <a:p>
            <a:pPr algn="l" rtl="0" fontAlgn="base"/>
            <a:r>
              <a:rPr lang="en-AU"/>
              <a:t>Inject from the warning the key actions you want people to take (e.g., People in the warning area must MOVE TO HIGHER GROUND. </a:t>
            </a:r>
            <a:r>
              <a:rPr lang="en-AU" sz="1800" i="0">
                <a:solidFill>
                  <a:srgbClr val="000000"/>
                </a:solidFill>
                <a:effectLst/>
              </a:rPr>
              <a:t>Do not expect emergency services to come to your door. Take your emergency kit with you.)</a:t>
            </a:r>
            <a:endParaRPr lang="en-AU" i="0">
              <a:solidFill>
                <a:srgbClr val="000000"/>
              </a:solidFill>
              <a:effectLst/>
            </a:endParaRPr>
          </a:p>
        </p:txBody>
      </p:sp>
    </p:spTree>
    <p:extLst>
      <p:ext uri="{BB962C8B-B14F-4D97-AF65-F5344CB8AC3E}">
        <p14:creationId xmlns:p14="http://schemas.microsoft.com/office/powerpoint/2010/main" val="975874670"/>
      </p:ext>
    </p:extLst>
  </p:cSld>
  <p:clrMapOvr>
    <a:masterClrMapping/>
  </p:clrMapOvr>
</p:sld>
</file>

<file path=ppt/theme/theme1.xml><?xml version="1.0" encoding="utf-8"?>
<a:theme xmlns:a="http://schemas.openxmlformats.org/drawingml/2006/main" name="Office Theme">
  <a:themeElements>
    <a:clrScheme name="QFES">
      <a:dk1>
        <a:srgbClr val="0D1F21"/>
      </a:dk1>
      <a:lt1>
        <a:sysClr val="window" lastClr="FFFFFF"/>
      </a:lt1>
      <a:dk2>
        <a:srgbClr val="143054"/>
      </a:dk2>
      <a:lt2>
        <a:srgbClr val="E7E6E6"/>
      </a:lt2>
      <a:accent1>
        <a:srgbClr val="E2231A"/>
      </a:accent1>
      <a:accent2>
        <a:srgbClr val="EA7200"/>
      </a:accent2>
      <a:accent3>
        <a:srgbClr val="F7A800"/>
      </a:accent3>
      <a:accent4>
        <a:srgbClr val="E2231A"/>
      </a:accent4>
      <a:accent5>
        <a:srgbClr val="EA7200"/>
      </a:accent5>
      <a:accent6>
        <a:srgbClr val="F7A8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QFES-Powerpoint Test" id="{5BCB8E24-BA94-4498-B2AA-FF0A2CE7A15B}" vid="{54A7FC07-A5C5-41D5-9F90-321B7AD68558}"/>
    </a:ext>
  </a:extLst>
</a:theme>
</file>

<file path=ppt/theme/theme2.xml><?xml version="1.0" encoding="utf-8"?>
<a:theme xmlns:a="http://schemas.openxmlformats.org/drawingml/2006/main" name="Section Break">
  <a:themeElements>
    <a:clrScheme name="QFES">
      <a:dk1>
        <a:srgbClr val="0D1F21"/>
      </a:dk1>
      <a:lt1>
        <a:sysClr val="window" lastClr="FFFFFF"/>
      </a:lt1>
      <a:dk2>
        <a:srgbClr val="143054"/>
      </a:dk2>
      <a:lt2>
        <a:srgbClr val="E7E6E6"/>
      </a:lt2>
      <a:accent1>
        <a:srgbClr val="E2231A"/>
      </a:accent1>
      <a:accent2>
        <a:srgbClr val="EA7200"/>
      </a:accent2>
      <a:accent3>
        <a:srgbClr val="F7A800"/>
      </a:accent3>
      <a:accent4>
        <a:srgbClr val="E2231A"/>
      </a:accent4>
      <a:accent5>
        <a:srgbClr val="EA7200"/>
      </a:accent5>
      <a:accent6>
        <a:srgbClr val="F7A8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QFES-Powerpoint Test" id="{5BCB8E24-BA94-4498-B2AA-FF0A2CE7A15B}" vid="{E34A0222-15E0-4D31-927C-03A107548585}"/>
    </a:ext>
  </a:extLst>
</a:theme>
</file>

<file path=ppt/theme/theme3.xml><?xml version="1.0" encoding="utf-8"?>
<a:theme xmlns:a="http://schemas.openxmlformats.org/drawingml/2006/main" name="Custom Design">
  <a:themeElements>
    <a:clrScheme name="QFES">
      <a:dk1>
        <a:srgbClr val="0D1F21"/>
      </a:dk1>
      <a:lt1>
        <a:sysClr val="window" lastClr="FFFFFF"/>
      </a:lt1>
      <a:dk2>
        <a:srgbClr val="143054"/>
      </a:dk2>
      <a:lt2>
        <a:srgbClr val="E7E6E6"/>
      </a:lt2>
      <a:accent1>
        <a:srgbClr val="0D1F21"/>
      </a:accent1>
      <a:accent2>
        <a:srgbClr val="E2231A"/>
      </a:accent2>
      <a:accent3>
        <a:srgbClr val="EA7200"/>
      </a:accent3>
      <a:accent4>
        <a:srgbClr val="F7A800"/>
      </a:accent4>
      <a:accent5>
        <a:srgbClr val="143054"/>
      </a:accent5>
      <a:accent6>
        <a:srgbClr val="E2231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QFES-Powerpoint Test" id="{5BCB8E24-BA94-4498-B2AA-FF0A2CE7A15B}" vid="{F82603B7-AF24-4EE8-B620-599D4F8B07B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9a49085-53c3-4aa3-8b52-3f2ab52bb26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60D6DD31E133479CF4FAFB4024F4E7" ma:contentTypeVersion="12" ma:contentTypeDescription="Create a new document." ma:contentTypeScope="" ma:versionID="2ccc76eeec78549313a4316e578149b5">
  <xsd:schema xmlns:xsd="http://www.w3.org/2001/XMLSchema" xmlns:xs="http://www.w3.org/2001/XMLSchema" xmlns:p="http://schemas.microsoft.com/office/2006/metadata/properties" xmlns:ns2="b9a49085-53c3-4aa3-8b52-3f2ab52bb264" xmlns:ns3="f7e8b484-e104-4e24-ad19-6e45e30b6704" targetNamespace="http://schemas.microsoft.com/office/2006/metadata/properties" ma:root="true" ma:fieldsID="e8f2121eab58642b77ebe40cdce1fa09" ns2:_="" ns3:_="">
    <xsd:import namespace="b9a49085-53c3-4aa3-8b52-3f2ab52bb264"/>
    <xsd:import namespace="f7e8b484-e104-4e24-ad19-6e45e30b670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a49085-53c3-4aa3-8b52-3f2ab52bb2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59d4610-2460-48a8-9d86-a508e1e416d1"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e8b484-e104-4e24-ad19-6e45e30b670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C163D2-10A5-4D5F-A8B7-D856B32C2191}">
  <ds:schemaRefs>
    <ds:schemaRef ds:uri="b91c0b53-a694-4d93-8fef-5f0430a58dd3"/>
    <ds:schemaRef ds:uri="c2b4beba-bd3d-4c48-90b1-e4890edb4ff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DB58B1C-1C6B-492E-9EE3-9BD798246460}">
  <ds:schemaRefs>
    <ds:schemaRef ds:uri="http://schemas.microsoft.com/sharepoint/v3/contenttype/forms"/>
  </ds:schemaRefs>
</ds:datastoreItem>
</file>

<file path=customXml/itemProps3.xml><?xml version="1.0" encoding="utf-8"?>
<ds:datastoreItem xmlns:ds="http://schemas.openxmlformats.org/officeDocument/2006/customXml" ds:itemID="{9AD67CD4-5410-4208-8648-B8F8BD7ADC73}"/>
</file>

<file path=docMetadata/LabelInfo.xml><?xml version="1.0" encoding="utf-8"?>
<clbl:labelList xmlns:clbl="http://schemas.microsoft.com/office/2020/mipLabelMetadata">
  <clbl:label id="{9073d66e-15fd-4cab-8cb6-e25004932d06}" enabled="1" method="Standard" siteId="{45d5d807-c5ae-44c5-bb86-42f20fdebfeb}" removed="0"/>
</clbl:labelList>
</file>

<file path=docProps/app.xml><?xml version="1.0" encoding="utf-8"?>
<Properties xmlns="http://schemas.openxmlformats.org/officeDocument/2006/extended-properties" xmlns:vt="http://schemas.openxmlformats.org/officeDocument/2006/docPropsVTypes">
  <Template>QFES Corporate - Powerpoint template</Template>
  <Application>Microsoft Office PowerPoint</Application>
  <PresentationFormat>Widescreen</PresentationFormat>
  <Slides>16</Slides>
  <Notes>0</Notes>
  <HiddenSlides>0</HiddenSlide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Office Theme</vt:lpstr>
      <vt:lpstr>Section Break</vt:lpstr>
      <vt:lpstr>Custom Design</vt:lpstr>
      <vt:lpstr>PowerPoint Presentation</vt:lpstr>
      <vt:lpstr>Australian Warning System Icons and Colours</vt:lpstr>
      <vt:lpstr>Style Guide</vt:lpstr>
      <vt:lpstr>How to use these Social Tile Templates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Mcbride</dc:creator>
  <cp:revision>1</cp:revision>
  <dcterms:created xsi:type="dcterms:W3CDTF">2021-06-01T06:27:45Z</dcterms:created>
  <dcterms:modified xsi:type="dcterms:W3CDTF">2024-11-20T21:59:37Z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0x010100E660D6DD31E133479CF4FAFB4024F4E7</vt:lpwstr>
  </property>
  <property fmtid="{D5CDD505-2E9C-101B-9397-08002B2CF9AE}" pid="3" name="MediaServiceImageTags">
    <vt:lpwstr/>
  </property>
  <property fmtid="{D5CDD505-2E9C-101B-9397-08002B2CF9AE}" pid="4" name="ClassificationContentMarkingFooterLocations">
    <vt:lpwstr>Office Theme:6\Section Break:5\Custom Design:7</vt:lpwstr>
  </property>
  <property fmtid="{D5CDD505-2E9C-101B-9397-08002B2CF9AE}" pid="5" name="ClassificationContentMarkingFooterText">
    <vt:lpwstr> OFFICIAL </vt:lpwstr>
  </property>
  <property fmtid="{D5CDD505-2E9C-101B-9397-08002B2CF9AE}" pid="6" name="ClassificationContentMarkingHeaderLocations">
    <vt:lpwstr>Office Theme:5\Section Break:4\Custom Design:6</vt:lpwstr>
  </property>
  <property fmtid="{D5CDD505-2E9C-101B-9397-08002B2CF9AE}" pid="7" name="ClassificationContentMarkingHeaderText">
    <vt:lpwstr>OFFICIAL</vt:lpwstr>
  </property>
</Properties>
</file>